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6" r:id="rId3"/>
    <p:sldId id="259" r:id="rId4"/>
    <p:sldId id="258" r:id="rId5"/>
    <p:sldId id="263" r:id="rId6"/>
    <p:sldId id="260" r:id="rId7"/>
    <p:sldId id="261" r:id="rId8"/>
    <p:sldId id="262" r:id="rId9"/>
    <p:sldId id="264" r:id="rId10"/>
    <p:sldId id="265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4317D2B-4EF2-4668-9EDF-E94CEF5E9932}" type="datetimeFigureOut">
              <a:rPr lang="en-US" smtClean="0"/>
              <a:t>02-Nov-21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3931B04-08FC-47AB-884C-99EBFBCE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8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āmas 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D2B-4EF2-4668-9EDF-E94CEF5E9932}" type="datetimeFigureOut">
              <a:rPr lang="en-US" smtClean="0"/>
              <a:t>02-Nov-21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1B04-08FC-47AB-884C-99EBFBCE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7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D2B-4EF2-4668-9EDF-E94CEF5E9932}" type="datetimeFigureOut">
              <a:rPr lang="en-US" smtClean="0"/>
              <a:t>02-Nov-21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1B04-08FC-47AB-884C-99EBFBCE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25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D2B-4EF2-4668-9EDF-E94CEF5E9932}" type="datetimeFigureOut">
              <a:rPr lang="en-US" smtClean="0"/>
              <a:t>02-Nov-21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1B04-08FC-47AB-884C-99EBFBCE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37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D2B-4EF2-4668-9EDF-E94CEF5E9932}" type="datetimeFigureOut">
              <a:rPr lang="en-US" smtClean="0"/>
              <a:t>02-Nov-21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1B04-08FC-47AB-884C-99EBFBCE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34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D2B-4EF2-4668-9EDF-E94CEF5E9932}" type="datetimeFigureOut">
              <a:rPr lang="en-US" smtClean="0"/>
              <a:t>02-Nov-21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1B04-08FC-47AB-884C-99EBFBCE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5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ttēlu k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D2B-4EF2-4668-9EDF-E94CEF5E9932}" type="datetimeFigureOut">
              <a:rPr lang="en-US" smtClean="0"/>
              <a:t>02-Nov-21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1B04-08FC-47AB-884C-99EBFBCE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32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4317D2B-4EF2-4668-9EDF-E94CEF5E9932}" type="datetimeFigureOut">
              <a:rPr lang="en-US" smtClean="0"/>
              <a:t>02-Nov-21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1B04-08FC-47AB-884C-99EBFBCE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58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4317D2B-4EF2-4668-9EDF-E94CEF5E9932}" type="datetimeFigureOut">
              <a:rPr lang="en-US" smtClean="0"/>
              <a:t>02-Nov-21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1B04-08FC-47AB-884C-99EBFBCE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4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D2B-4EF2-4668-9EDF-E94CEF5E9932}" type="datetimeFigureOut">
              <a:rPr lang="en-US" smtClean="0"/>
              <a:t>02-Nov-21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1B04-08FC-47AB-884C-99EBFBCE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25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D2B-4EF2-4668-9EDF-E94CEF5E9932}" type="datetimeFigureOut">
              <a:rPr lang="en-US" smtClean="0"/>
              <a:t>02-Nov-21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1B04-08FC-47AB-884C-99EBFBCE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8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D2B-4EF2-4668-9EDF-E94CEF5E9932}" type="datetimeFigureOut">
              <a:rPr lang="en-US" smtClean="0"/>
              <a:t>02-Nov-21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1B04-08FC-47AB-884C-99EBFBCE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D2B-4EF2-4668-9EDF-E94CEF5E9932}" type="datetimeFigureOut">
              <a:rPr lang="en-US" smtClean="0"/>
              <a:t>02-Nov-21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1B04-08FC-47AB-884C-99EBFBCE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0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D2B-4EF2-4668-9EDF-E94CEF5E9932}" type="datetimeFigureOut">
              <a:rPr lang="en-US" smtClean="0"/>
              <a:t>02-Nov-21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1B04-08FC-47AB-884C-99EBFBCE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6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D2B-4EF2-4668-9EDF-E94CEF5E9932}" type="datetimeFigureOut">
              <a:rPr lang="en-US" smtClean="0"/>
              <a:t>02-Nov-21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1B04-08FC-47AB-884C-99EBFBCE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0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D2B-4EF2-4668-9EDF-E94CEF5E9932}" type="datetimeFigureOut">
              <a:rPr lang="en-US" smtClean="0"/>
              <a:t>02-Nov-21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1B04-08FC-47AB-884C-99EBFBCE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5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D2B-4EF2-4668-9EDF-E94CEF5E9932}" type="datetimeFigureOut">
              <a:rPr lang="en-US" smtClean="0"/>
              <a:t>02-Nov-21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1B04-08FC-47AB-884C-99EBFBCE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7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4317D2B-4EF2-4668-9EDF-E94CEF5E9932}" type="datetimeFigureOut">
              <a:rPr lang="en-US" smtClean="0"/>
              <a:t>02-Nov-21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3931B04-08FC-47AB-884C-99EBFBCE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s 6">
            <a:extLst>
              <a:ext uri="{FF2B5EF4-FFF2-40B4-BE49-F238E27FC236}">
                <a16:creationId xmlns:a16="http://schemas.microsoft.com/office/drawing/2014/main" id="{06CBA831-5ED3-44A5-A168-4386B5E24A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Attēls 11">
            <a:extLst>
              <a:ext uri="{FF2B5EF4-FFF2-40B4-BE49-F238E27FC236}">
                <a16:creationId xmlns:a16="http://schemas.microsoft.com/office/drawing/2014/main" id="{56687475-5198-4C38-9554-8C1054985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562C16-FCE1-4604-96C4-D89A7A94AE0E}"/>
              </a:ext>
            </a:extLst>
          </p:cNvPr>
          <p:cNvSpPr txBox="1"/>
          <p:nvPr/>
        </p:nvSpPr>
        <p:spPr>
          <a:xfrm>
            <a:off x="3943350" y="2543174"/>
            <a:ext cx="4914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lgerian" panose="04020705040A02060702" pitchFamily="82" charset="0"/>
              </a:rPr>
              <a:t>Rāzna</a:t>
            </a:r>
            <a:r>
              <a:rPr lang="en-US" sz="4000" dirty="0">
                <a:solidFill>
                  <a:schemeClr val="bg1"/>
                </a:solidFill>
                <a:latin typeface="Algerian" panose="04020705040A02060702" pitchFamily="82" charset="0"/>
              </a:rPr>
              <a:t> National Park</a:t>
            </a:r>
          </a:p>
        </p:txBody>
      </p:sp>
    </p:spTree>
    <p:extLst>
      <p:ext uri="{BB962C8B-B14F-4D97-AF65-F5344CB8AC3E}">
        <p14:creationId xmlns:p14="http://schemas.microsoft.com/office/powerpoint/2010/main" val="254229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7501BE3-796B-46B0-8D7E-804C49C88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protection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55A9950-7B83-455D-A0EF-603B4BD0E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726821"/>
            <a:ext cx="7729728" cy="3101983"/>
          </a:xfrm>
        </p:spPr>
        <p:txBody>
          <a:bodyPr/>
          <a:lstStyle/>
          <a:p>
            <a:r>
              <a:rPr lang="en-US" dirty="0"/>
              <a:t>International signs which point to the direction of certain areas.</a:t>
            </a:r>
          </a:p>
          <a:p>
            <a:r>
              <a:rPr lang="en-US" dirty="0"/>
              <a:t>Trash bins next to benches, so people don’t litter.</a:t>
            </a:r>
          </a:p>
          <a:p>
            <a:r>
              <a:rPr lang="en-US" dirty="0"/>
              <a:t>Volunteering for </a:t>
            </a:r>
            <a:r>
              <a:rPr lang="en-US" dirty="0" err="1"/>
              <a:t>labour</a:t>
            </a:r>
            <a:r>
              <a:rPr lang="en-US" dirty="0"/>
              <a:t> days to clean the shores of lake </a:t>
            </a:r>
            <a:r>
              <a:rPr lang="en-US" dirty="0" err="1"/>
              <a:t>Rāzna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FF880F98-ABA6-4B6D-B6C4-D21802B15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010025"/>
            <a:ext cx="45148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68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A43580B-185E-4997-9319-6A56808FE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1608CC5-F339-4AA2-B3D8-2D2F44F63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Government subsidized projects for events and buildings</a:t>
            </a:r>
          </a:p>
          <a:p>
            <a:r>
              <a:rPr lang="en-US" dirty="0"/>
              <a:t>Donations for projects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56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46DA59B-98B5-4DA7-9716-7119B8B46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EXPERIENCE WORKING TOGETHER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098AB9E-7B91-4A91-A5DC-69E74552D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was very fun working together, yet it was quite exhausting</a:t>
            </a:r>
          </a:p>
          <a:p>
            <a:r>
              <a:rPr lang="en-US" dirty="0"/>
              <a:t>I feel so lucky to be here. It is very good experience.</a:t>
            </a:r>
          </a:p>
          <a:p>
            <a:r>
              <a:rPr lang="en-US" dirty="0"/>
              <a:t>I was bored because the lake wasn’t very impressive. </a:t>
            </a:r>
          </a:p>
        </p:txBody>
      </p:sp>
    </p:spTree>
    <p:extLst>
      <p:ext uri="{BB962C8B-B14F-4D97-AF65-F5344CB8AC3E}">
        <p14:creationId xmlns:p14="http://schemas.microsoft.com/office/powerpoint/2010/main" val="2272383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65E6738-D61B-493C-83A3-952EA2FF46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 FOR WATCHING!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949774A2-9600-4CB5-A853-F086134120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357834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CA38676-9476-4547-8A04-03A1078F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rāzna</a:t>
            </a:r>
            <a:r>
              <a:rPr lang="en-US" dirty="0"/>
              <a:t> national park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0ACA932-A475-4CC9-A06C-72983242D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Rāzna</a:t>
            </a:r>
            <a:r>
              <a:rPr lang="en-US" dirty="0"/>
              <a:t> national park is one of the 4 national parks in Latvia, however it isn’t the biggest.</a:t>
            </a:r>
          </a:p>
          <a:p>
            <a:r>
              <a:rPr lang="en-US" dirty="0"/>
              <a:t>It consists of many lakes, as well as the biggest lake by volume- </a:t>
            </a:r>
            <a:r>
              <a:rPr lang="en-US" dirty="0" err="1"/>
              <a:t>Rāzna</a:t>
            </a:r>
            <a:r>
              <a:rPr lang="en-US" dirty="0"/>
              <a:t> lake.</a:t>
            </a:r>
          </a:p>
          <a:p>
            <a:r>
              <a:rPr lang="en-US" dirty="0"/>
              <a:t>The national park was established 15 years ago.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2D2F44F5-3490-4E9B-9870-77E245F5D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5" y="4189035"/>
            <a:ext cx="3762375" cy="2512430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026DBE74-0492-42BE-8CC6-76A1C6D4C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455" y="4145908"/>
            <a:ext cx="3407410" cy="255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14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CA3A821-BDB9-4FEA-9BFA-C315D6656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Establishment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70C207F-069C-4001-92DE-E426C1E2E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1999 funds were allocated for a project to create a nature park based on the lake.</a:t>
            </a:r>
          </a:p>
          <a:p>
            <a:r>
              <a:rPr lang="en-US" dirty="0"/>
              <a:t>In 2001, the local governments proposed this idea.</a:t>
            </a:r>
          </a:p>
          <a:p>
            <a:r>
              <a:rPr lang="en-US" dirty="0"/>
              <a:t>In 2004, the official establishment of </a:t>
            </a:r>
            <a:r>
              <a:rPr lang="en-US" dirty="0" err="1"/>
              <a:t>Rāzna</a:t>
            </a:r>
            <a:r>
              <a:rPr lang="en-US" dirty="0"/>
              <a:t> National Park takes place.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B2634B40-7D54-4A5B-AF04-31446DB4C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086" y="4171950"/>
            <a:ext cx="3505828" cy="233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2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45BD473-8A0B-4051-A5B2-F005FB930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C8B7385-A538-4818-BBBD-58F64591B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Rāzna</a:t>
            </a:r>
            <a:r>
              <a:rPr lang="en-US" dirty="0"/>
              <a:t> National Park is located in the central part of Latgale upland.</a:t>
            </a:r>
          </a:p>
          <a:p>
            <a:r>
              <a:rPr lang="en-US" dirty="0"/>
              <a:t>The National Park occupies an area of 59615 hectares.</a:t>
            </a:r>
          </a:p>
          <a:p>
            <a:r>
              <a:rPr lang="en-US" dirty="0"/>
              <a:t>The average depth of the lake is approximately 7m, but the maximum depth reaches 17m.</a:t>
            </a:r>
          </a:p>
          <a:p>
            <a:r>
              <a:rPr lang="en-US" dirty="0"/>
              <a:t>There are 10 islands on the lake.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2023A624-BBB8-4FA0-A4DD-6E92A6656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94498"/>
            <a:ext cx="3679825" cy="275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62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95A5400-4608-4C4E-8751-7D9EBF5C1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Wildlife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F3638A3-565D-4D9E-80A7-CE2859698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27 species of fish inhabit Lake </a:t>
            </a:r>
            <a:r>
              <a:rPr lang="en-US" dirty="0" err="1"/>
              <a:t>Rāzna</a:t>
            </a:r>
            <a:r>
              <a:rPr lang="en-US" dirty="0"/>
              <a:t>, almost 90% of the fish species found in Latvian lakes.</a:t>
            </a:r>
          </a:p>
          <a:p>
            <a:r>
              <a:rPr lang="en-US" dirty="0"/>
              <a:t>Lake </a:t>
            </a:r>
            <a:r>
              <a:rPr lang="en-US" dirty="0" err="1"/>
              <a:t>Rāzna</a:t>
            </a:r>
            <a:r>
              <a:rPr lang="en-US" dirty="0"/>
              <a:t> provides good conditions for species of all sorts of fish and other land animals.</a:t>
            </a:r>
          </a:p>
          <a:p>
            <a:r>
              <a:rPr lang="en-US" dirty="0"/>
              <a:t>Wide variety of bird, beaver and other amphibian species.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5694EB9C-8DDF-4A9B-BEA1-A6552BD0B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4430580"/>
            <a:ext cx="3857625" cy="2294069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AA135BA1-43A2-43DB-B82F-5FA4EAD6C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467" y="3076333"/>
            <a:ext cx="2059933" cy="329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6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D34B71E-AEDC-45EA-9431-2D31F031E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cruise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D2202A9-E979-4879-BD7E-461DBB9E4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Cruise is a small trip around any kind of water. </a:t>
            </a:r>
          </a:p>
          <a:p>
            <a:r>
              <a:rPr lang="en-US" dirty="0"/>
              <a:t>It is possible to make mini–</a:t>
            </a:r>
            <a:r>
              <a:rPr lang="en-US" dirty="0" err="1"/>
              <a:t>crusises</a:t>
            </a:r>
            <a:r>
              <a:rPr lang="en-US" dirty="0"/>
              <a:t> with the boat or with the ships around the lake.</a:t>
            </a:r>
          </a:p>
          <a:p>
            <a:endParaRPr lang="en-US" dirty="0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BF1C8F70-6F82-4D58-B75B-3E049E1F7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31" y="3834391"/>
            <a:ext cx="3982652" cy="2736330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DD2F8230-D6D0-45F7-A30F-C8E9F7A9B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60" y="3834391"/>
            <a:ext cx="4868914" cy="273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0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23DE9F6-EAA7-459A-9099-19DADA3B8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Pier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C02BCA4-B8CE-443C-8623-05B77CED5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perfect place for sightseeing, taking photos, and enjoying your time.</a:t>
            </a:r>
          </a:p>
          <a:p>
            <a:r>
              <a:rPr lang="en-US" dirty="0"/>
              <a:t>Main idea- repair and renovate the pier. For example, increase its size, make it more stable so it can support more weight.</a:t>
            </a:r>
          </a:p>
          <a:p>
            <a:endParaRPr lang="en-US" dirty="0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1F94EAB1-FF48-45B0-94AC-5657F4001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3809913"/>
            <a:ext cx="3714750" cy="2681374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6BC9CB6E-9CC8-428C-9A87-B1D4CFC28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56" y="3809913"/>
            <a:ext cx="4085925" cy="271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9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D4B22F5-8E86-47BB-8521-0064AC9D1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RESTAURANT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FFC2DF1-098C-4F27-BFA2-E0C15FF32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those who come here it could be great to eat something while enjoying the view. So it would be great to develop a restaurant which is open mornings and evenings.</a:t>
            </a:r>
          </a:p>
          <a:p>
            <a:r>
              <a:rPr lang="en-US" dirty="0"/>
              <a:t>In addition to that provide a menu which consists mostly of seafood.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62D5B279-0C77-4B92-BBEA-764D58B3A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01800" y="4048124"/>
            <a:ext cx="3441699" cy="2581275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3D324091-118E-45BC-BA3B-AE1D3582C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933823"/>
            <a:ext cx="3802426" cy="280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43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141EAB1-6745-476D-B8CF-CE3CD178C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Entertainment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A64EE00-13E7-41B2-9562-7819514CD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entertainment proposing an idea of adding concerts, plays or simple parties for everyone.</a:t>
            </a:r>
          </a:p>
          <a:p>
            <a:r>
              <a:rPr lang="en-US" dirty="0"/>
              <a:t>Pathways for hiking, riding on rented bikes.</a:t>
            </a:r>
          </a:p>
          <a:p>
            <a:r>
              <a:rPr lang="en-US" dirty="0"/>
              <a:t>Guesthouses for individual purposes.</a:t>
            </a:r>
          </a:p>
          <a:p>
            <a:r>
              <a:rPr lang="en-US" dirty="0"/>
              <a:t>Bigger shores/ beaches.</a:t>
            </a:r>
          </a:p>
          <a:p>
            <a:r>
              <a:rPr lang="en-US" dirty="0"/>
              <a:t>Build a basketball court, set up a volleyball net.</a:t>
            </a:r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8AB08DB9-7B99-40E0-9A5A-16531C5AE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753" y="3076575"/>
            <a:ext cx="4515953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67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s. Sapulču telpa">
  <a:themeElements>
    <a:clrScheme name="Jons. Sapulču telp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Jons. Sapulču telp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s. Sapulču telp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160</TotalTime>
  <Words>454</Words>
  <Application>Microsoft Office PowerPoint</Application>
  <PresentationFormat>Platekrāna</PresentationFormat>
  <Paragraphs>48</Paragraphs>
  <Slides>13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13</vt:i4>
      </vt:variant>
    </vt:vector>
  </HeadingPairs>
  <TitlesOfParts>
    <vt:vector size="18" baseType="lpstr">
      <vt:lpstr>Algerian</vt:lpstr>
      <vt:lpstr>Arial</vt:lpstr>
      <vt:lpstr>Century Gothic</vt:lpstr>
      <vt:lpstr>Wingdings 3</vt:lpstr>
      <vt:lpstr>Jons. Sapulču telpa</vt:lpstr>
      <vt:lpstr>PowerPoint prezentācija</vt:lpstr>
      <vt:lpstr>What is rāzna national park</vt:lpstr>
      <vt:lpstr>Establishment</vt:lpstr>
      <vt:lpstr>Geography</vt:lpstr>
      <vt:lpstr>Wildlife</vt:lpstr>
      <vt:lpstr>cruise</vt:lpstr>
      <vt:lpstr>Pier</vt:lpstr>
      <vt:lpstr>RESTAURANT</vt:lpstr>
      <vt:lpstr>Entertainment</vt:lpstr>
      <vt:lpstr>Environment protection</vt:lpstr>
      <vt:lpstr>BUDGET</vt:lpstr>
      <vt:lpstr>OUR EXPERIENCE WORKING TOGETHER</vt:lpstr>
      <vt:lpstr>THANKS FOR WATCHING!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Rāzna national park</dc:title>
  <dc:creator>Dāvids Skudra</dc:creator>
  <cp:lastModifiedBy>Anita Deksne</cp:lastModifiedBy>
  <cp:revision>15</cp:revision>
  <dcterms:created xsi:type="dcterms:W3CDTF">2021-10-13T06:39:17Z</dcterms:created>
  <dcterms:modified xsi:type="dcterms:W3CDTF">2021-11-02T07:58:13Z</dcterms:modified>
</cp:coreProperties>
</file>