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72" r:id="rId7"/>
    <p:sldId id="257" r:id="rId8"/>
    <p:sldId id="260" r:id="rId9"/>
    <p:sldId id="278" r:id="rId10"/>
    <p:sldId id="261" r:id="rId11"/>
    <p:sldId id="273" r:id="rId12"/>
    <p:sldId id="274" r:id="rId13"/>
    <p:sldId id="268" r:id="rId14"/>
    <p:sldId id="276" r:id="rId15"/>
    <p:sldId id="266" r:id="rId16"/>
    <p:sldId id="277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C058D-2BAD-4749-BCC9-DB56F063E08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02F5C1-5364-4111-99AC-6E9052F7BDAA}">
      <dgm:prSet/>
      <dgm:spPr/>
      <dgm:t>
        <a:bodyPr/>
        <a:lstStyle/>
        <a:p>
          <a:r>
            <a:rPr lang="lv-LV" b="1" i="0" baseline="0"/>
            <a:t>Atceries!</a:t>
          </a:r>
          <a:endParaRPr lang="en-US"/>
        </a:p>
      </dgm:t>
    </dgm:pt>
    <dgm:pt modelId="{62917691-D9EB-4378-8092-F3FA0284DA66}" type="parTrans" cxnId="{DAA2FFCD-0963-49D1-9D49-C3A019652AF7}">
      <dgm:prSet/>
      <dgm:spPr/>
      <dgm:t>
        <a:bodyPr/>
        <a:lstStyle/>
        <a:p>
          <a:endParaRPr lang="en-US"/>
        </a:p>
      </dgm:t>
    </dgm:pt>
    <dgm:pt modelId="{5AF62FC5-12BA-4DDC-8834-83C82F4DBC85}" type="sibTrans" cxnId="{DAA2FFCD-0963-49D1-9D49-C3A019652AF7}">
      <dgm:prSet/>
      <dgm:spPr/>
      <dgm:t>
        <a:bodyPr/>
        <a:lstStyle/>
        <a:p>
          <a:endParaRPr lang="en-US"/>
        </a:p>
      </dgm:t>
    </dgm:pt>
    <dgm:pt modelId="{2C2FD73F-AD09-4DBF-9195-065FD7F078E7}">
      <dgm:prSet/>
      <dgm:spPr/>
      <dgm:t>
        <a:bodyPr/>
        <a:lstStyle/>
        <a:p>
          <a:r>
            <a:rPr lang="lv-LV" b="1" i="0" baseline="0"/>
            <a:t>Pētnieciskās darbības posmi:</a:t>
          </a:r>
          <a:endParaRPr lang="en-US"/>
        </a:p>
      </dgm:t>
    </dgm:pt>
    <dgm:pt modelId="{4370DEE3-40D3-4F09-8D8B-AE828F1575C0}" type="parTrans" cxnId="{6BFFB1AE-B3D4-41C0-97C9-CB5C10DC28BE}">
      <dgm:prSet/>
      <dgm:spPr/>
      <dgm:t>
        <a:bodyPr/>
        <a:lstStyle/>
        <a:p>
          <a:endParaRPr lang="en-US"/>
        </a:p>
      </dgm:t>
    </dgm:pt>
    <dgm:pt modelId="{7A19C468-A02A-4BF2-BDB5-312AB024E916}" type="sibTrans" cxnId="{6BFFB1AE-B3D4-41C0-97C9-CB5C10DC28BE}">
      <dgm:prSet/>
      <dgm:spPr/>
      <dgm:t>
        <a:bodyPr/>
        <a:lstStyle/>
        <a:p>
          <a:endParaRPr lang="en-US"/>
        </a:p>
      </dgm:t>
    </dgm:pt>
    <dgm:pt modelId="{DD44A3AC-56CE-49A7-A9D8-3B539196DCF5}">
      <dgm:prSet/>
      <dgm:spPr/>
      <dgm:t>
        <a:bodyPr/>
        <a:lstStyle/>
        <a:p>
          <a:r>
            <a:rPr lang="lv-LV" b="0" i="0" baseline="0"/>
            <a:t>1) izvēlas tematu, saskata un formulē pētāmo problēmu – jautājumu;</a:t>
          </a:r>
          <a:endParaRPr lang="en-US"/>
        </a:p>
      </dgm:t>
    </dgm:pt>
    <dgm:pt modelId="{7F7FC229-C51F-4209-AAF3-BA5BA02583F3}" type="parTrans" cxnId="{20FF94E7-8815-4AAA-BB43-BA592DDCD94F}">
      <dgm:prSet/>
      <dgm:spPr/>
      <dgm:t>
        <a:bodyPr/>
        <a:lstStyle/>
        <a:p>
          <a:endParaRPr lang="en-US"/>
        </a:p>
      </dgm:t>
    </dgm:pt>
    <dgm:pt modelId="{E20D8CB5-8175-4B15-A0F7-F32E35F73F7B}" type="sibTrans" cxnId="{20FF94E7-8815-4AAA-BB43-BA592DDCD94F}">
      <dgm:prSet/>
      <dgm:spPr/>
      <dgm:t>
        <a:bodyPr/>
        <a:lstStyle/>
        <a:p>
          <a:endParaRPr lang="en-US"/>
        </a:p>
      </dgm:t>
    </dgm:pt>
    <dgm:pt modelId="{0A61C6E4-43F0-4FDE-BA59-06A4F8DD91EA}">
      <dgm:prSet/>
      <dgm:spPr/>
      <dgm:t>
        <a:bodyPr/>
        <a:lstStyle/>
        <a:p>
          <a:r>
            <a:rPr lang="lv-LV" b="0" i="0" baseline="0"/>
            <a:t>2) plāno pētījuma gaitu – kādi dati nepieciešami, kā tie tiks savākti, sadala pienākumus;</a:t>
          </a:r>
          <a:endParaRPr lang="en-US"/>
        </a:p>
      </dgm:t>
    </dgm:pt>
    <dgm:pt modelId="{5740609D-EAC6-4DDD-909B-BB383EDEA763}" type="parTrans" cxnId="{320E3A13-7DA7-4D1B-B41B-73053BC2A9ED}">
      <dgm:prSet/>
      <dgm:spPr/>
      <dgm:t>
        <a:bodyPr/>
        <a:lstStyle/>
        <a:p>
          <a:endParaRPr lang="en-US"/>
        </a:p>
      </dgm:t>
    </dgm:pt>
    <dgm:pt modelId="{B9E7661D-8A30-407A-BAC1-E213C1D65581}" type="sibTrans" cxnId="{320E3A13-7DA7-4D1B-B41B-73053BC2A9ED}">
      <dgm:prSet/>
      <dgm:spPr/>
      <dgm:t>
        <a:bodyPr/>
        <a:lstStyle/>
        <a:p>
          <a:endParaRPr lang="en-US"/>
        </a:p>
      </dgm:t>
    </dgm:pt>
    <dgm:pt modelId="{1E4CBB93-B4CC-4464-8F2F-FBE690FE2D18}">
      <dgm:prSet/>
      <dgm:spPr/>
      <dgm:t>
        <a:bodyPr/>
        <a:lstStyle/>
        <a:p>
          <a:r>
            <a:rPr lang="lv-LV" b="0" i="0" baseline="0"/>
            <a:t>3) veic plānoto – vāc datus un tos reģistrē izvēlētajā veidā;</a:t>
          </a:r>
          <a:endParaRPr lang="en-US"/>
        </a:p>
      </dgm:t>
    </dgm:pt>
    <dgm:pt modelId="{470A7D8F-1C6F-4522-9F7E-165CA7B41EFD}" type="parTrans" cxnId="{29F27795-BC1D-4528-B600-44FCC0286044}">
      <dgm:prSet/>
      <dgm:spPr/>
      <dgm:t>
        <a:bodyPr/>
        <a:lstStyle/>
        <a:p>
          <a:endParaRPr lang="en-US"/>
        </a:p>
      </dgm:t>
    </dgm:pt>
    <dgm:pt modelId="{4660FFEE-6526-4A83-ABE7-4344DB4F6F79}" type="sibTrans" cxnId="{29F27795-BC1D-4528-B600-44FCC0286044}">
      <dgm:prSet/>
      <dgm:spPr/>
      <dgm:t>
        <a:bodyPr/>
        <a:lstStyle/>
        <a:p>
          <a:endParaRPr lang="en-US"/>
        </a:p>
      </dgm:t>
    </dgm:pt>
    <dgm:pt modelId="{8A4D298E-C996-4580-AEFF-DD54302BA33A}">
      <dgm:prSet/>
      <dgm:spPr/>
      <dgm:t>
        <a:bodyPr/>
        <a:lstStyle/>
        <a:p>
          <a:r>
            <a:rPr lang="lv-LV" b="0" i="0" baseline="0" dirty="0"/>
            <a:t>4) apstrādā datus, aprēķinot nepieciešamos statistikas rādītājus, attēlo datus ar</a:t>
          </a:r>
          <a:r>
            <a:rPr lang="en-US" b="0" i="0" baseline="0" dirty="0"/>
            <a:t> </a:t>
          </a:r>
          <a:r>
            <a:rPr lang="en-US" b="0" i="0" baseline="0" dirty="0" err="1"/>
            <a:t>diagrammām</a:t>
          </a:r>
          <a:r>
            <a:rPr lang="en-US" b="0" i="0" baseline="0" dirty="0"/>
            <a:t>;</a:t>
          </a:r>
          <a:endParaRPr lang="en-US" dirty="0"/>
        </a:p>
      </dgm:t>
    </dgm:pt>
    <dgm:pt modelId="{952BFD86-4272-45F9-B29B-7DEBD42BAD89}" type="parTrans" cxnId="{A29B6FE6-28D0-46C3-818C-F1CDA7AAE26C}">
      <dgm:prSet/>
      <dgm:spPr/>
      <dgm:t>
        <a:bodyPr/>
        <a:lstStyle/>
        <a:p>
          <a:endParaRPr lang="en-US"/>
        </a:p>
      </dgm:t>
    </dgm:pt>
    <dgm:pt modelId="{64D72F3F-99B5-4390-87AD-4A52FDC66079}" type="sibTrans" cxnId="{A29B6FE6-28D0-46C3-818C-F1CDA7AAE26C}">
      <dgm:prSet/>
      <dgm:spPr/>
      <dgm:t>
        <a:bodyPr/>
        <a:lstStyle/>
        <a:p>
          <a:endParaRPr lang="en-US"/>
        </a:p>
      </dgm:t>
    </dgm:pt>
    <dgm:pt modelId="{65747604-5480-4485-A09D-AB9F68D58FCC}">
      <dgm:prSet/>
      <dgm:spPr/>
      <dgm:t>
        <a:bodyPr/>
        <a:lstStyle/>
        <a:p>
          <a:r>
            <a:rPr lang="lv-LV" b="0" i="0" baseline="0" dirty="0"/>
            <a:t>5) analizē, izvērtē rezultātus, izmantojot aprēķinātos statistikas rādītājus, un formulē</a:t>
          </a:r>
          <a:r>
            <a:rPr lang="en-US" b="0" i="0" baseline="0" dirty="0"/>
            <a:t> </a:t>
          </a:r>
          <a:r>
            <a:rPr lang="en-US" b="0" i="0" baseline="0" dirty="0" err="1"/>
            <a:t>secinājumus</a:t>
          </a:r>
          <a:r>
            <a:rPr lang="en-US" b="0" i="0" baseline="0" dirty="0"/>
            <a:t>;</a:t>
          </a:r>
          <a:r>
            <a:rPr lang="lv-LV" b="0" i="0" baseline="0" dirty="0"/>
            <a:t>    </a:t>
          </a:r>
          <a:endParaRPr lang="en-US" dirty="0"/>
        </a:p>
      </dgm:t>
    </dgm:pt>
    <dgm:pt modelId="{7A4156CE-C672-42EE-B62B-2F5B18D97CD7}" type="parTrans" cxnId="{EF621E33-CF11-4B18-A1E9-4EB9EED26C8E}">
      <dgm:prSet/>
      <dgm:spPr/>
      <dgm:t>
        <a:bodyPr/>
        <a:lstStyle/>
        <a:p>
          <a:endParaRPr lang="en-US"/>
        </a:p>
      </dgm:t>
    </dgm:pt>
    <dgm:pt modelId="{5BB5E52E-E287-4912-8669-F9FAE7EF3281}" type="sibTrans" cxnId="{EF621E33-CF11-4B18-A1E9-4EB9EED26C8E}">
      <dgm:prSet/>
      <dgm:spPr/>
      <dgm:t>
        <a:bodyPr/>
        <a:lstStyle/>
        <a:p>
          <a:endParaRPr lang="en-US"/>
        </a:p>
      </dgm:t>
    </dgm:pt>
    <dgm:pt modelId="{9BAB1CBA-F8D2-4CF3-B73A-BF381AB52A90}">
      <dgm:prSet/>
      <dgm:spPr/>
      <dgm:t>
        <a:bodyPr/>
        <a:lstStyle/>
        <a:p>
          <a:r>
            <a:rPr lang="lv-LV" b="0" i="0" baseline="0" dirty="0"/>
            <a:t>6) sagatavo projekta prezentāciju, kurā atspoguļo pētījuma gaitu un prezentē darba</a:t>
          </a:r>
          <a:r>
            <a:rPr lang="en-US" b="0" i="0" baseline="0" dirty="0"/>
            <a:t> </a:t>
          </a:r>
          <a:r>
            <a:rPr lang="en-US" b="0" i="0" baseline="0" dirty="0" err="1"/>
            <a:t>rezultātus</a:t>
          </a:r>
          <a:endParaRPr lang="en-US" dirty="0"/>
        </a:p>
      </dgm:t>
    </dgm:pt>
    <dgm:pt modelId="{F14E7F79-ECD2-450D-821B-015C84AB0416}" type="parTrans" cxnId="{230878EB-57B9-41EC-8593-7FE26C23CE29}">
      <dgm:prSet/>
      <dgm:spPr/>
      <dgm:t>
        <a:bodyPr/>
        <a:lstStyle/>
        <a:p>
          <a:endParaRPr lang="en-US"/>
        </a:p>
      </dgm:t>
    </dgm:pt>
    <dgm:pt modelId="{4E25325B-A3A8-4466-87AC-2A011C7D9126}" type="sibTrans" cxnId="{230878EB-57B9-41EC-8593-7FE26C23CE29}">
      <dgm:prSet/>
      <dgm:spPr/>
      <dgm:t>
        <a:bodyPr/>
        <a:lstStyle/>
        <a:p>
          <a:endParaRPr lang="en-US"/>
        </a:p>
      </dgm:t>
    </dgm:pt>
    <dgm:pt modelId="{F55241F7-7C49-40B0-939F-0C2CF1F29DA0}" type="pres">
      <dgm:prSet presAssocID="{28AC058D-2BAD-4749-BCC9-DB56F063E088}" presName="Name0" presStyleCnt="0">
        <dgm:presLayoutVars>
          <dgm:dir/>
          <dgm:resizeHandles val="exact"/>
        </dgm:presLayoutVars>
      </dgm:prSet>
      <dgm:spPr/>
    </dgm:pt>
    <dgm:pt modelId="{6536A272-58AC-405C-99C5-A56C935CF58D}" type="pres">
      <dgm:prSet presAssocID="{5802F5C1-5364-4111-99AC-6E9052F7BDAA}" presName="node" presStyleLbl="node1" presStyleIdx="0" presStyleCnt="8">
        <dgm:presLayoutVars>
          <dgm:bulletEnabled val="1"/>
        </dgm:presLayoutVars>
      </dgm:prSet>
      <dgm:spPr/>
    </dgm:pt>
    <dgm:pt modelId="{3D4BA60F-E864-4904-96B5-ED277DC7FFB0}" type="pres">
      <dgm:prSet presAssocID="{5AF62FC5-12BA-4DDC-8834-83C82F4DBC85}" presName="sibTrans" presStyleLbl="sibTrans1D1" presStyleIdx="0" presStyleCnt="7"/>
      <dgm:spPr/>
    </dgm:pt>
    <dgm:pt modelId="{2D64CC6B-35C8-457A-A656-A1CEAAC83F6D}" type="pres">
      <dgm:prSet presAssocID="{5AF62FC5-12BA-4DDC-8834-83C82F4DBC85}" presName="connectorText" presStyleLbl="sibTrans1D1" presStyleIdx="0" presStyleCnt="7"/>
      <dgm:spPr/>
    </dgm:pt>
    <dgm:pt modelId="{63A86337-9F95-42A1-99E7-F2ED064591C1}" type="pres">
      <dgm:prSet presAssocID="{2C2FD73F-AD09-4DBF-9195-065FD7F078E7}" presName="node" presStyleLbl="node1" presStyleIdx="1" presStyleCnt="8">
        <dgm:presLayoutVars>
          <dgm:bulletEnabled val="1"/>
        </dgm:presLayoutVars>
      </dgm:prSet>
      <dgm:spPr/>
    </dgm:pt>
    <dgm:pt modelId="{EEF93C59-D42C-4A21-8C53-2E94EDEA52A1}" type="pres">
      <dgm:prSet presAssocID="{7A19C468-A02A-4BF2-BDB5-312AB024E916}" presName="sibTrans" presStyleLbl="sibTrans1D1" presStyleIdx="1" presStyleCnt="7"/>
      <dgm:spPr/>
    </dgm:pt>
    <dgm:pt modelId="{423FDE46-AAE2-44EF-B60A-ADA31856F830}" type="pres">
      <dgm:prSet presAssocID="{7A19C468-A02A-4BF2-BDB5-312AB024E916}" presName="connectorText" presStyleLbl="sibTrans1D1" presStyleIdx="1" presStyleCnt="7"/>
      <dgm:spPr/>
    </dgm:pt>
    <dgm:pt modelId="{723ED8B0-6B10-48DC-860F-A0411E6AB92F}" type="pres">
      <dgm:prSet presAssocID="{DD44A3AC-56CE-49A7-A9D8-3B539196DCF5}" presName="node" presStyleLbl="node1" presStyleIdx="2" presStyleCnt="8">
        <dgm:presLayoutVars>
          <dgm:bulletEnabled val="1"/>
        </dgm:presLayoutVars>
      </dgm:prSet>
      <dgm:spPr/>
    </dgm:pt>
    <dgm:pt modelId="{1341BD35-774A-44F7-B286-FEE5905BEABA}" type="pres">
      <dgm:prSet presAssocID="{E20D8CB5-8175-4B15-A0F7-F32E35F73F7B}" presName="sibTrans" presStyleLbl="sibTrans1D1" presStyleIdx="2" presStyleCnt="7"/>
      <dgm:spPr/>
    </dgm:pt>
    <dgm:pt modelId="{985E572E-4BEA-4FCA-8460-04A1215EC631}" type="pres">
      <dgm:prSet presAssocID="{E20D8CB5-8175-4B15-A0F7-F32E35F73F7B}" presName="connectorText" presStyleLbl="sibTrans1D1" presStyleIdx="2" presStyleCnt="7"/>
      <dgm:spPr/>
    </dgm:pt>
    <dgm:pt modelId="{97991EC9-240B-42AF-8693-0143C2C0ED56}" type="pres">
      <dgm:prSet presAssocID="{0A61C6E4-43F0-4FDE-BA59-06A4F8DD91EA}" presName="node" presStyleLbl="node1" presStyleIdx="3" presStyleCnt="8">
        <dgm:presLayoutVars>
          <dgm:bulletEnabled val="1"/>
        </dgm:presLayoutVars>
      </dgm:prSet>
      <dgm:spPr/>
    </dgm:pt>
    <dgm:pt modelId="{7054FC1D-23CC-41B5-93CE-15542A314C4A}" type="pres">
      <dgm:prSet presAssocID="{B9E7661D-8A30-407A-BAC1-E213C1D65581}" presName="sibTrans" presStyleLbl="sibTrans1D1" presStyleIdx="3" presStyleCnt="7"/>
      <dgm:spPr/>
    </dgm:pt>
    <dgm:pt modelId="{333021AC-895B-44F9-B591-864D73EF5058}" type="pres">
      <dgm:prSet presAssocID="{B9E7661D-8A30-407A-BAC1-E213C1D65581}" presName="connectorText" presStyleLbl="sibTrans1D1" presStyleIdx="3" presStyleCnt="7"/>
      <dgm:spPr/>
    </dgm:pt>
    <dgm:pt modelId="{7452A9F7-E060-4989-B5C5-675C2C4B9CB8}" type="pres">
      <dgm:prSet presAssocID="{1E4CBB93-B4CC-4464-8F2F-FBE690FE2D18}" presName="node" presStyleLbl="node1" presStyleIdx="4" presStyleCnt="8">
        <dgm:presLayoutVars>
          <dgm:bulletEnabled val="1"/>
        </dgm:presLayoutVars>
      </dgm:prSet>
      <dgm:spPr/>
    </dgm:pt>
    <dgm:pt modelId="{963A96E6-509C-4002-8945-6D0272E4F5C0}" type="pres">
      <dgm:prSet presAssocID="{4660FFEE-6526-4A83-ABE7-4344DB4F6F79}" presName="sibTrans" presStyleLbl="sibTrans1D1" presStyleIdx="4" presStyleCnt="7"/>
      <dgm:spPr/>
    </dgm:pt>
    <dgm:pt modelId="{1D3458E3-FF38-4A3B-8593-05A6C548BE51}" type="pres">
      <dgm:prSet presAssocID="{4660FFEE-6526-4A83-ABE7-4344DB4F6F79}" presName="connectorText" presStyleLbl="sibTrans1D1" presStyleIdx="4" presStyleCnt="7"/>
      <dgm:spPr/>
    </dgm:pt>
    <dgm:pt modelId="{8971402E-9E78-4203-92F1-FB229A4BA4B5}" type="pres">
      <dgm:prSet presAssocID="{8A4D298E-C996-4580-AEFF-DD54302BA33A}" presName="node" presStyleLbl="node1" presStyleIdx="5" presStyleCnt="8">
        <dgm:presLayoutVars>
          <dgm:bulletEnabled val="1"/>
        </dgm:presLayoutVars>
      </dgm:prSet>
      <dgm:spPr/>
    </dgm:pt>
    <dgm:pt modelId="{004F9A58-933A-433F-80AD-CB9C41D388C5}" type="pres">
      <dgm:prSet presAssocID="{64D72F3F-99B5-4390-87AD-4A52FDC66079}" presName="sibTrans" presStyleLbl="sibTrans1D1" presStyleIdx="5" presStyleCnt="7"/>
      <dgm:spPr/>
    </dgm:pt>
    <dgm:pt modelId="{411EE74F-2DB5-4174-A914-0186B3B4F897}" type="pres">
      <dgm:prSet presAssocID="{64D72F3F-99B5-4390-87AD-4A52FDC66079}" presName="connectorText" presStyleLbl="sibTrans1D1" presStyleIdx="5" presStyleCnt="7"/>
      <dgm:spPr/>
    </dgm:pt>
    <dgm:pt modelId="{B3C3F17E-1822-4842-AEDD-60C3CF1A8A7C}" type="pres">
      <dgm:prSet presAssocID="{65747604-5480-4485-A09D-AB9F68D58FCC}" presName="node" presStyleLbl="node1" presStyleIdx="6" presStyleCnt="8">
        <dgm:presLayoutVars>
          <dgm:bulletEnabled val="1"/>
        </dgm:presLayoutVars>
      </dgm:prSet>
      <dgm:spPr/>
    </dgm:pt>
    <dgm:pt modelId="{D288AE6B-9493-434E-8558-45E16A458FD8}" type="pres">
      <dgm:prSet presAssocID="{5BB5E52E-E287-4912-8669-F9FAE7EF3281}" presName="sibTrans" presStyleLbl="sibTrans1D1" presStyleIdx="6" presStyleCnt="7"/>
      <dgm:spPr/>
    </dgm:pt>
    <dgm:pt modelId="{93241188-7667-4279-86CB-284D306F87B4}" type="pres">
      <dgm:prSet presAssocID="{5BB5E52E-E287-4912-8669-F9FAE7EF3281}" presName="connectorText" presStyleLbl="sibTrans1D1" presStyleIdx="6" presStyleCnt="7"/>
      <dgm:spPr/>
    </dgm:pt>
    <dgm:pt modelId="{4A7B9FF9-C4D3-48DC-96BE-FC6FCEE0B4C7}" type="pres">
      <dgm:prSet presAssocID="{9BAB1CBA-F8D2-4CF3-B73A-BF381AB52A90}" presName="node" presStyleLbl="node1" presStyleIdx="7" presStyleCnt="8">
        <dgm:presLayoutVars>
          <dgm:bulletEnabled val="1"/>
        </dgm:presLayoutVars>
      </dgm:prSet>
      <dgm:spPr/>
    </dgm:pt>
  </dgm:ptLst>
  <dgm:cxnLst>
    <dgm:cxn modelId="{C41B4D09-1DB7-4D54-9782-07941CFED7F8}" type="presOf" srcId="{8A4D298E-C996-4580-AEFF-DD54302BA33A}" destId="{8971402E-9E78-4203-92F1-FB229A4BA4B5}" srcOrd="0" destOrd="0" presId="urn:microsoft.com/office/officeart/2016/7/layout/RepeatingBendingProcessNew"/>
    <dgm:cxn modelId="{F5AA870E-6640-4DE3-8376-1EE10D297F09}" type="presOf" srcId="{5AF62FC5-12BA-4DDC-8834-83C82F4DBC85}" destId="{3D4BA60F-E864-4904-96B5-ED277DC7FFB0}" srcOrd="0" destOrd="0" presId="urn:microsoft.com/office/officeart/2016/7/layout/RepeatingBendingProcessNew"/>
    <dgm:cxn modelId="{352B8411-4C61-4241-8DDF-C6C49896F87B}" type="presOf" srcId="{DD44A3AC-56CE-49A7-A9D8-3B539196DCF5}" destId="{723ED8B0-6B10-48DC-860F-A0411E6AB92F}" srcOrd="0" destOrd="0" presId="urn:microsoft.com/office/officeart/2016/7/layout/RepeatingBendingProcessNew"/>
    <dgm:cxn modelId="{320E3A13-7DA7-4D1B-B41B-73053BC2A9ED}" srcId="{28AC058D-2BAD-4749-BCC9-DB56F063E088}" destId="{0A61C6E4-43F0-4FDE-BA59-06A4F8DD91EA}" srcOrd="3" destOrd="0" parTransId="{5740609D-EAC6-4DDD-909B-BB383EDEA763}" sibTransId="{B9E7661D-8A30-407A-BAC1-E213C1D65581}"/>
    <dgm:cxn modelId="{617E691E-F1C4-460A-90B9-A5C64AF9AEA9}" type="presOf" srcId="{0A61C6E4-43F0-4FDE-BA59-06A4F8DD91EA}" destId="{97991EC9-240B-42AF-8693-0143C2C0ED56}" srcOrd="0" destOrd="0" presId="urn:microsoft.com/office/officeart/2016/7/layout/RepeatingBendingProcessNew"/>
    <dgm:cxn modelId="{372FF21E-3508-45D2-8009-60BEC48A384E}" type="presOf" srcId="{7A19C468-A02A-4BF2-BDB5-312AB024E916}" destId="{423FDE46-AAE2-44EF-B60A-ADA31856F830}" srcOrd="1" destOrd="0" presId="urn:microsoft.com/office/officeart/2016/7/layout/RepeatingBendingProcessNew"/>
    <dgm:cxn modelId="{EF621E33-CF11-4B18-A1E9-4EB9EED26C8E}" srcId="{28AC058D-2BAD-4749-BCC9-DB56F063E088}" destId="{65747604-5480-4485-A09D-AB9F68D58FCC}" srcOrd="6" destOrd="0" parTransId="{7A4156CE-C672-42EE-B62B-2F5B18D97CD7}" sibTransId="{5BB5E52E-E287-4912-8669-F9FAE7EF3281}"/>
    <dgm:cxn modelId="{3AAB2638-5446-4EE7-9DBE-54599A3A6303}" type="presOf" srcId="{5802F5C1-5364-4111-99AC-6E9052F7BDAA}" destId="{6536A272-58AC-405C-99C5-A56C935CF58D}" srcOrd="0" destOrd="0" presId="urn:microsoft.com/office/officeart/2016/7/layout/RepeatingBendingProcessNew"/>
    <dgm:cxn modelId="{3212CA5D-D1A8-4857-B3F9-699247239F79}" type="presOf" srcId="{5BB5E52E-E287-4912-8669-F9FAE7EF3281}" destId="{93241188-7667-4279-86CB-284D306F87B4}" srcOrd="1" destOrd="0" presId="urn:microsoft.com/office/officeart/2016/7/layout/RepeatingBendingProcessNew"/>
    <dgm:cxn modelId="{AB55BC5E-F9DA-4DC3-9E4F-4442B3A655C5}" type="presOf" srcId="{64D72F3F-99B5-4390-87AD-4A52FDC66079}" destId="{411EE74F-2DB5-4174-A914-0186B3B4F897}" srcOrd="1" destOrd="0" presId="urn:microsoft.com/office/officeart/2016/7/layout/RepeatingBendingProcessNew"/>
    <dgm:cxn modelId="{BE6A0C45-5A08-4A96-8006-B47D13794405}" type="presOf" srcId="{5BB5E52E-E287-4912-8669-F9FAE7EF3281}" destId="{D288AE6B-9493-434E-8558-45E16A458FD8}" srcOrd="0" destOrd="0" presId="urn:microsoft.com/office/officeart/2016/7/layout/RepeatingBendingProcessNew"/>
    <dgm:cxn modelId="{637E9251-A33E-4622-B7C0-4E83B8419C28}" type="presOf" srcId="{7A19C468-A02A-4BF2-BDB5-312AB024E916}" destId="{EEF93C59-D42C-4A21-8C53-2E94EDEA52A1}" srcOrd="0" destOrd="0" presId="urn:microsoft.com/office/officeart/2016/7/layout/RepeatingBendingProcessNew"/>
    <dgm:cxn modelId="{FFCC7453-15E3-43ED-9BDE-B5FF38D6958F}" type="presOf" srcId="{4660FFEE-6526-4A83-ABE7-4344DB4F6F79}" destId="{1D3458E3-FF38-4A3B-8593-05A6C548BE51}" srcOrd="1" destOrd="0" presId="urn:microsoft.com/office/officeart/2016/7/layout/RepeatingBendingProcessNew"/>
    <dgm:cxn modelId="{FEDBC653-83A8-4647-8F0E-192577E8557F}" type="presOf" srcId="{9BAB1CBA-F8D2-4CF3-B73A-BF381AB52A90}" destId="{4A7B9FF9-C4D3-48DC-96BE-FC6FCEE0B4C7}" srcOrd="0" destOrd="0" presId="urn:microsoft.com/office/officeart/2016/7/layout/RepeatingBendingProcessNew"/>
    <dgm:cxn modelId="{ECFFD776-445D-481B-BDB9-61A4CF1433EE}" type="presOf" srcId="{B9E7661D-8A30-407A-BAC1-E213C1D65581}" destId="{7054FC1D-23CC-41B5-93CE-15542A314C4A}" srcOrd="0" destOrd="0" presId="urn:microsoft.com/office/officeart/2016/7/layout/RepeatingBendingProcessNew"/>
    <dgm:cxn modelId="{3BE94A57-B86D-498B-9270-38ABE7A049E0}" type="presOf" srcId="{1E4CBB93-B4CC-4464-8F2F-FBE690FE2D18}" destId="{7452A9F7-E060-4989-B5C5-675C2C4B9CB8}" srcOrd="0" destOrd="0" presId="urn:microsoft.com/office/officeart/2016/7/layout/RepeatingBendingProcessNew"/>
    <dgm:cxn modelId="{C5806A7C-1541-4C4C-AC7C-CE94512F210A}" type="presOf" srcId="{2C2FD73F-AD09-4DBF-9195-065FD7F078E7}" destId="{63A86337-9F95-42A1-99E7-F2ED064591C1}" srcOrd="0" destOrd="0" presId="urn:microsoft.com/office/officeart/2016/7/layout/RepeatingBendingProcessNew"/>
    <dgm:cxn modelId="{29F27795-BC1D-4528-B600-44FCC0286044}" srcId="{28AC058D-2BAD-4749-BCC9-DB56F063E088}" destId="{1E4CBB93-B4CC-4464-8F2F-FBE690FE2D18}" srcOrd="4" destOrd="0" parTransId="{470A7D8F-1C6F-4522-9F7E-165CA7B41EFD}" sibTransId="{4660FFEE-6526-4A83-ABE7-4344DB4F6F79}"/>
    <dgm:cxn modelId="{F75570A0-A99A-43D8-A0D8-87B26E060D9C}" type="presOf" srcId="{65747604-5480-4485-A09D-AB9F68D58FCC}" destId="{B3C3F17E-1822-4842-AEDD-60C3CF1A8A7C}" srcOrd="0" destOrd="0" presId="urn:microsoft.com/office/officeart/2016/7/layout/RepeatingBendingProcessNew"/>
    <dgm:cxn modelId="{6BFFB1AE-B3D4-41C0-97C9-CB5C10DC28BE}" srcId="{28AC058D-2BAD-4749-BCC9-DB56F063E088}" destId="{2C2FD73F-AD09-4DBF-9195-065FD7F078E7}" srcOrd="1" destOrd="0" parTransId="{4370DEE3-40D3-4F09-8D8B-AE828F1575C0}" sibTransId="{7A19C468-A02A-4BF2-BDB5-312AB024E916}"/>
    <dgm:cxn modelId="{6CDF37B0-46CB-436A-96E5-18A9818F1120}" type="presOf" srcId="{28AC058D-2BAD-4749-BCC9-DB56F063E088}" destId="{F55241F7-7C49-40B0-939F-0C2CF1F29DA0}" srcOrd="0" destOrd="0" presId="urn:microsoft.com/office/officeart/2016/7/layout/RepeatingBendingProcessNew"/>
    <dgm:cxn modelId="{DAA2FFCD-0963-49D1-9D49-C3A019652AF7}" srcId="{28AC058D-2BAD-4749-BCC9-DB56F063E088}" destId="{5802F5C1-5364-4111-99AC-6E9052F7BDAA}" srcOrd="0" destOrd="0" parTransId="{62917691-D9EB-4378-8092-F3FA0284DA66}" sibTransId="{5AF62FC5-12BA-4DDC-8834-83C82F4DBC85}"/>
    <dgm:cxn modelId="{5FD7FECF-82C7-4257-9B97-5E402B358EF4}" type="presOf" srcId="{E20D8CB5-8175-4B15-A0F7-F32E35F73F7B}" destId="{1341BD35-774A-44F7-B286-FEE5905BEABA}" srcOrd="0" destOrd="0" presId="urn:microsoft.com/office/officeart/2016/7/layout/RepeatingBendingProcessNew"/>
    <dgm:cxn modelId="{A29B6FE6-28D0-46C3-818C-F1CDA7AAE26C}" srcId="{28AC058D-2BAD-4749-BCC9-DB56F063E088}" destId="{8A4D298E-C996-4580-AEFF-DD54302BA33A}" srcOrd="5" destOrd="0" parTransId="{952BFD86-4272-45F9-B29B-7DEBD42BAD89}" sibTransId="{64D72F3F-99B5-4390-87AD-4A52FDC66079}"/>
    <dgm:cxn modelId="{20FF94E7-8815-4AAA-BB43-BA592DDCD94F}" srcId="{28AC058D-2BAD-4749-BCC9-DB56F063E088}" destId="{DD44A3AC-56CE-49A7-A9D8-3B539196DCF5}" srcOrd="2" destOrd="0" parTransId="{7F7FC229-C51F-4209-AAF3-BA5BA02583F3}" sibTransId="{E20D8CB5-8175-4B15-A0F7-F32E35F73F7B}"/>
    <dgm:cxn modelId="{230878EB-57B9-41EC-8593-7FE26C23CE29}" srcId="{28AC058D-2BAD-4749-BCC9-DB56F063E088}" destId="{9BAB1CBA-F8D2-4CF3-B73A-BF381AB52A90}" srcOrd="7" destOrd="0" parTransId="{F14E7F79-ECD2-450D-821B-015C84AB0416}" sibTransId="{4E25325B-A3A8-4466-87AC-2A011C7D9126}"/>
    <dgm:cxn modelId="{1C0214EF-CB25-42ED-BDAB-9C337D284207}" type="presOf" srcId="{64D72F3F-99B5-4390-87AD-4A52FDC66079}" destId="{004F9A58-933A-433F-80AD-CB9C41D388C5}" srcOrd="0" destOrd="0" presId="urn:microsoft.com/office/officeart/2016/7/layout/RepeatingBendingProcessNew"/>
    <dgm:cxn modelId="{4E090DF3-DBA8-49F6-98DB-C71FB291DF6F}" type="presOf" srcId="{5AF62FC5-12BA-4DDC-8834-83C82F4DBC85}" destId="{2D64CC6B-35C8-457A-A656-A1CEAAC83F6D}" srcOrd="1" destOrd="0" presId="urn:microsoft.com/office/officeart/2016/7/layout/RepeatingBendingProcessNew"/>
    <dgm:cxn modelId="{7F9083F3-6FAA-452D-9F87-5324C64FDA2C}" type="presOf" srcId="{4660FFEE-6526-4A83-ABE7-4344DB4F6F79}" destId="{963A96E6-509C-4002-8945-6D0272E4F5C0}" srcOrd="0" destOrd="0" presId="urn:microsoft.com/office/officeart/2016/7/layout/RepeatingBendingProcessNew"/>
    <dgm:cxn modelId="{22BAECF6-1578-4551-9916-7C29B83331BC}" type="presOf" srcId="{E20D8CB5-8175-4B15-A0F7-F32E35F73F7B}" destId="{985E572E-4BEA-4FCA-8460-04A1215EC631}" srcOrd="1" destOrd="0" presId="urn:microsoft.com/office/officeart/2016/7/layout/RepeatingBendingProcessNew"/>
    <dgm:cxn modelId="{2321E1FB-C7B6-449D-8DD3-7B60A9853FEF}" type="presOf" srcId="{B9E7661D-8A30-407A-BAC1-E213C1D65581}" destId="{333021AC-895B-44F9-B591-864D73EF5058}" srcOrd="1" destOrd="0" presId="urn:microsoft.com/office/officeart/2016/7/layout/RepeatingBendingProcessNew"/>
    <dgm:cxn modelId="{5D8A4748-80E6-40A4-A945-8D5728244B99}" type="presParOf" srcId="{F55241F7-7C49-40B0-939F-0C2CF1F29DA0}" destId="{6536A272-58AC-405C-99C5-A56C935CF58D}" srcOrd="0" destOrd="0" presId="urn:microsoft.com/office/officeart/2016/7/layout/RepeatingBendingProcessNew"/>
    <dgm:cxn modelId="{C0DEF64E-0905-4718-93D9-716441560767}" type="presParOf" srcId="{F55241F7-7C49-40B0-939F-0C2CF1F29DA0}" destId="{3D4BA60F-E864-4904-96B5-ED277DC7FFB0}" srcOrd="1" destOrd="0" presId="urn:microsoft.com/office/officeart/2016/7/layout/RepeatingBendingProcessNew"/>
    <dgm:cxn modelId="{BE4F7C8D-C2C2-49BE-870A-47BD0FD36ED1}" type="presParOf" srcId="{3D4BA60F-E864-4904-96B5-ED277DC7FFB0}" destId="{2D64CC6B-35C8-457A-A656-A1CEAAC83F6D}" srcOrd="0" destOrd="0" presId="urn:microsoft.com/office/officeart/2016/7/layout/RepeatingBendingProcessNew"/>
    <dgm:cxn modelId="{B5C1D37B-0BA8-4D1D-A537-13318F5CD8D7}" type="presParOf" srcId="{F55241F7-7C49-40B0-939F-0C2CF1F29DA0}" destId="{63A86337-9F95-42A1-99E7-F2ED064591C1}" srcOrd="2" destOrd="0" presId="urn:microsoft.com/office/officeart/2016/7/layout/RepeatingBendingProcessNew"/>
    <dgm:cxn modelId="{30EA21A1-0598-4DFC-AF8A-2F72F15CF48C}" type="presParOf" srcId="{F55241F7-7C49-40B0-939F-0C2CF1F29DA0}" destId="{EEF93C59-D42C-4A21-8C53-2E94EDEA52A1}" srcOrd="3" destOrd="0" presId="urn:microsoft.com/office/officeart/2016/7/layout/RepeatingBendingProcessNew"/>
    <dgm:cxn modelId="{49814DAF-303D-4B19-BE02-B11C52F90E2E}" type="presParOf" srcId="{EEF93C59-D42C-4A21-8C53-2E94EDEA52A1}" destId="{423FDE46-AAE2-44EF-B60A-ADA31856F830}" srcOrd="0" destOrd="0" presId="urn:microsoft.com/office/officeart/2016/7/layout/RepeatingBendingProcessNew"/>
    <dgm:cxn modelId="{55E09360-C5ED-4148-9F73-90C72F68ED7A}" type="presParOf" srcId="{F55241F7-7C49-40B0-939F-0C2CF1F29DA0}" destId="{723ED8B0-6B10-48DC-860F-A0411E6AB92F}" srcOrd="4" destOrd="0" presId="urn:microsoft.com/office/officeart/2016/7/layout/RepeatingBendingProcessNew"/>
    <dgm:cxn modelId="{B05E2AC9-2200-4972-AF79-E522ECB01B0C}" type="presParOf" srcId="{F55241F7-7C49-40B0-939F-0C2CF1F29DA0}" destId="{1341BD35-774A-44F7-B286-FEE5905BEABA}" srcOrd="5" destOrd="0" presId="urn:microsoft.com/office/officeart/2016/7/layout/RepeatingBendingProcessNew"/>
    <dgm:cxn modelId="{4412AC56-DD46-4200-9D60-7C1FBC34C4F7}" type="presParOf" srcId="{1341BD35-774A-44F7-B286-FEE5905BEABA}" destId="{985E572E-4BEA-4FCA-8460-04A1215EC631}" srcOrd="0" destOrd="0" presId="urn:microsoft.com/office/officeart/2016/7/layout/RepeatingBendingProcessNew"/>
    <dgm:cxn modelId="{115A237F-A299-4FA6-B124-C0879D7AA7C8}" type="presParOf" srcId="{F55241F7-7C49-40B0-939F-0C2CF1F29DA0}" destId="{97991EC9-240B-42AF-8693-0143C2C0ED56}" srcOrd="6" destOrd="0" presId="urn:microsoft.com/office/officeart/2016/7/layout/RepeatingBendingProcessNew"/>
    <dgm:cxn modelId="{E36E2DEA-BBE9-4847-9BDB-6AD06CA1F328}" type="presParOf" srcId="{F55241F7-7C49-40B0-939F-0C2CF1F29DA0}" destId="{7054FC1D-23CC-41B5-93CE-15542A314C4A}" srcOrd="7" destOrd="0" presId="urn:microsoft.com/office/officeart/2016/7/layout/RepeatingBendingProcessNew"/>
    <dgm:cxn modelId="{EA02BDB5-AC89-47E4-8E02-C66851FD50F1}" type="presParOf" srcId="{7054FC1D-23CC-41B5-93CE-15542A314C4A}" destId="{333021AC-895B-44F9-B591-864D73EF5058}" srcOrd="0" destOrd="0" presId="urn:microsoft.com/office/officeart/2016/7/layout/RepeatingBendingProcessNew"/>
    <dgm:cxn modelId="{E31C25DF-5889-4F10-A456-57F65B4987BC}" type="presParOf" srcId="{F55241F7-7C49-40B0-939F-0C2CF1F29DA0}" destId="{7452A9F7-E060-4989-B5C5-675C2C4B9CB8}" srcOrd="8" destOrd="0" presId="urn:microsoft.com/office/officeart/2016/7/layout/RepeatingBendingProcessNew"/>
    <dgm:cxn modelId="{6E2A892F-A3AD-4BE7-A74C-1A9A993DFBF2}" type="presParOf" srcId="{F55241F7-7C49-40B0-939F-0C2CF1F29DA0}" destId="{963A96E6-509C-4002-8945-6D0272E4F5C0}" srcOrd="9" destOrd="0" presId="urn:microsoft.com/office/officeart/2016/7/layout/RepeatingBendingProcessNew"/>
    <dgm:cxn modelId="{836FD2A3-B687-450F-984F-5A46E29D3CD2}" type="presParOf" srcId="{963A96E6-509C-4002-8945-6D0272E4F5C0}" destId="{1D3458E3-FF38-4A3B-8593-05A6C548BE51}" srcOrd="0" destOrd="0" presId="urn:microsoft.com/office/officeart/2016/7/layout/RepeatingBendingProcessNew"/>
    <dgm:cxn modelId="{3C6C8C84-A7BD-4E56-96F8-A8246E173C06}" type="presParOf" srcId="{F55241F7-7C49-40B0-939F-0C2CF1F29DA0}" destId="{8971402E-9E78-4203-92F1-FB229A4BA4B5}" srcOrd="10" destOrd="0" presId="urn:microsoft.com/office/officeart/2016/7/layout/RepeatingBendingProcessNew"/>
    <dgm:cxn modelId="{E4E30094-7212-46E6-8AB8-2EDA8A58B372}" type="presParOf" srcId="{F55241F7-7C49-40B0-939F-0C2CF1F29DA0}" destId="{004F9A58-933A-433F-80AD-CB9C41D388C5}" srcOrd="11" destOrd="0" presId="urn:microsoft.com/office/officeart/2016/7/layout/RepeatingBendingProcessNew"/>
    <dgm:cxn modelId="{01CC49B7-85D0-4CE5-8A93-EF7FD632498A}" type="presParOf" srcId="{004F9A58-933A-433F-80AD-CB9C41D388C5}" destId="{411EE74F-2DB5-4174-A914-0186B3B4F897}" srcOrd="0" destOrd="0" presId="urn:microsoft.com/office/officeart/2016/7/layout/RepeatingBendingProcessNew"/>
    <dgm:cxn modelId="{837B5CED-6E62-458D-83A2-CCDA032AF1CD}" type="presParOf" srcId="{F55241F7-7C49-40B0-939F-0C2CF1F29DA0}" destId="{B3C3F17E-1822-4842-AEDD-60C3CF1A8A7C}" srcOrd="12" destOrd="0" presId="urn:microsoft.com/office/officeart/2016/7/layout/RepeatingBendingProcessNew"/>
    <dgm:cxn modelId="{83154A24-0002-4552-8B38-A51D62CD1C37}" type="presParOf" srcId="{F55241F7-7C49-40B0-939F-0C2CF1F29DA0}" destId="{D288AE6B-9493-434E-8558-45E16A458FD8}" srcOrd="13" destOrd="0" presId="urn:microsoft.com/office/officeart/2016/7/layout/RepeatingBendingProcessNew"/>
    <dgm:cxn modelId="{9D6D3616-C6AD-42B1-9F03-4DB44FEBA591}" type="presParOf" srcId="{D288AE6B-9493-434E-8558-45E16A458FD8}" destId="{93241188-7667-4279-86CB-284D306F87B4}" srcOrd="0" destOrd="0" presId="urn:microsoft.com/office/officeart/2016/7/layout/RepeatingBendingProcessNew"/>
    <dgm:cxn modelId="{98050DB0-82A8-49AA-939C-E069C48D627F}" type="presParOf" srcId="{F55241F7-7C49-40B0-939F-0C2CF1F29DA0}" destId="{4A7B9FF9-C4D3-48DC-96BE-FC6FCEE0B4C7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DC0AD-886E-43EC-A1D9-F8E9B2BB97D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4FC13D-0C9F-48A9-BB66-0F5FE96BE30D}">
      <dgm:prSet phldrT="[Text]"/>
      <dgm:spPr/>
      <dgm:t>
        <a:bodyPr/>
        <a:lstStyle/>
        <a:p>
          <a:r>
            <a:rPr lang="lv-LV" dirty="0"/>
            <a:t>Datu iegūšana</a:t>
          </a:r>
          <a:endParaRPr lang="en-US" dirty="0"/>
        </a:p>
      </dgm:t>
    </dgm:pt>
    <dgm:pt modelId="{29F2C867-FDFB-4D61-8EE2-972FA06E4A1A}" type="parTrans" cxnId="{AD098C57-3FDF-4D52-9F69-7518D0D46485}">
      <dgm:prSet/>
      <dgm:spPr/>
      <dgm:t>
        <a:bodyPr/>
        <a:lstStyle/>
        <a:p>
          <a:endParaRPr lang="en-US"/>
        </a:p>
      </dgm:t>
    </dgm:pt>
    <dgm:pt modelId="{65AF3EB2-FF22-44C4-AFB9-2B05D4EBB352}" type="sibTrans" cxnId="{AD098C57-3FDF-4D52-9F69-7518D0D46485}">
      <dgm:prSet/>
      <dgm:spPr/>
      <dgm:t>
        <a:bodyPr/>
        <a:lstStyle/>
        <a:p>
          <a:endParaRPr lang="en-US"/>
        </a:p>
      </dgm:t>
    </dgm:pt>
    <dgm:pt modelId="{8E91C354-045B-4C4B-9C09-D700543A239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/>
            <a:t>Iegūto</a:t>
          </a:r>
          <a:r>
            <a:rPr lang="en-US" dirty="0"/>
            <a:t> </a:t>
          </a:r>
          <a:r>
            <a:rPr lang="en-US" dirty="0" err="1"/>
            <a:t>datu</a:t>
          </a:r>
          <a:r>
            <a:rPr lang="en-US" dirty="0"/>
            <a:t> </a:t>
          </a:r>
          <a:r>
            <a:rPr lang="en-US" dirty="0" err="1"/>
            <a:t>apstrāde</a:t>
          </a:r>
          <a:r>
            <a:rPr lang="lv-LV" dirty="0"/>
            <a:t>;</a:t>
          </a:r>
          <a:endParaRPr lang="en-US" dirty="0"/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44807927-099E-4F61-A4EE-5A54521D0D67}" type="parTrans" cxnId="{5C0A98D8-658E-4B17-BE0F-3750A37AD32E}">
      <dgm:prSet/>
      <dgm:spPr/>
      <dgm:t>
        <a:bodyPr/>
        <a:lstStyle/>
        <a:p>
          <a:endParaRPr lang="en-US"/>
        </a:p>
      </dgm:t>
    </dgm:pt>
    <dgm:pt modelId="{F7616103-8213-4CF4-9699-AFFA6418FA82}" type="sibTrans" cxnId="{5C0A98D8-658E-4B17-BE0F-3750A37AD32E}">
      <dgm:prSet/>
      <dgm:spPr/>
      <dgm:t>
        <a:bodyPr/>
        <a:lstStyle/>
        <a:p>
          <a:endParaRPr lang="en-US"/>
        </a:p>
      </dgm:t>
    </dgm:pt>
    <dgm:pt modelId="{BA091EEC-1682-4B2D-907F-6B96302C042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/>
            <a:t>Secinājumi</a:t>
          </a:r>
          <a:r>
            <a:rPr lang="en-US" dirty="0"/>
            <a:t> un </a:t>
          </a:r>
          <a:r>
            <a:rPr lang="en-US" dirty="0" err="1"/>
            <a:t>izvērtējums</a:t>
          </a:r>
          <a:r>
            <a:rPr lang="en-US" dirty="0"/>
            <a:t>;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4CDFCF06-CAA7-4B4B-BB22-8C150AFB5C03}" type="parTrans" cxnId="{FD0BCDD8-BF35-49B4-9B8C-011260880B3F}">
      <dgm:prSet/>
      <dgm:spPr/>
      <dgm:t>
        <a:bodyPr/>
        <a:lstStyle/>
        <a:p>
          <a:endParaRPr lang="en-US"/>
        </a:p>
      </dgm:t>
    </dgm:pt>
    <dgm:pt modelId="{13B303D2-AC2A-4751-873C-7D710B903348}" type="sibTrans" cxnId="{FD0BCDD8-BF35-49B4-9B8C-011260880B3F}">
      <dgm:prSet/>
      <dgm:spPr/>
      <dgm:t>
        <a:bodyPr/>
        <a:lstStyle/>
        <a:p>
          <a:endParaRPr lang="en-US"/>
        </a:p>
      </dgm:t>
    </dgm:pt>
    <dgm:pt modelId="{9F105AFA-063E-400E-80BB-69E44D02FE69}">
      <dgm:prSet/>
      <dgm:spPr/>
      <dgm:t>
        <a:bodyPr/>
        <a:lstStyle/>
        <a:p>
          <a:r>
            <a:rPr lang="en-US" dirty="0" err="1"/>
            <a:t>Prezentācijas</a:t>
          </a:r>
          <a:r>
            <a:rPr lang="en-US" dirty="0"/>
            <a:t> </a:t>
          </a:r>
          <a:r>
            <a:rPr lang="en-US" dirty="0" err="1"/>
            <a:t>veidošana</a:t>
          </a:r>
          <a:r>
            <a:rPr lang="en-US" dirty="0"/>
            <a:t>;</a:t>
          </a:r>
        </a:p>
      </dgm:t>
    </dgm:pt>
    <dgm:pt modelId="{63E9B708-6E27-48B2-AB68-2098639847B1}" type="parTrans" cxnId="{9E48FCC4-6CBB-4D34-8921-03B3076B3F14}">
      <dgm:prSet/>
      <dgm:spPr/>
      <dgm:t>
        <a:bodyPr/>
        <a:lstStyle/>
        <a:p>
          <a:endParaRPr lang="en-US"/>
        </a:p>
      </dgm:t>
    </dgm:pt>
    <dgm:pt modelId="{19060906-61DC-421F-A6CA-759ACB48B309}" type="sibTrans" cxnId="{9E48FCC4-6CBB-4D34-8921-03B3076B3F14}">
      <dgm:prSet/>
      <dgm:spPr/>
      <dgm:t>
        <a:bodyPr/>
        <a:lstStyle/>
        <a:p>
          <a:endParaRPr lang="en-US"/>
        </a:p>
      </dgm:t>
    </dgm:pt>
    <dgm:pt modelId="{94CB3BDC-BB23-48D3-B80F-95BDB2DD2A55}">
      <dgm:prSet/>
      <dgm:spPr/>
      <dgm:t>
        <a:bodyPr/>
        <a:lstStyle/>
        <a:p>
          <a:r>
            <a:rPr lang="en-US" dirty="0"/>
            <a:t>Sava </a:t>
          </a:r>
          <a:r>
            <a:rPr lang="en-US" dirty="0" err="1"/>
            <a:t>darba</a:t>
          </a:r>
          <a:r>
            <a:rPr lang="en-US" dirty="0"/>
            <a:t> </a:t>
          </a:r>
          <a:r>
            <a:rPr lang="en-US" dirty="0" err="1"/>
            <a:t>prezentēšana</a:t>
          </a:r>
          <a:r>
            <a:rPr lang="en-US" dirty="0"/>
            <a:t>.</a:t>
          </a:r>
        </a:p>
      </dgm:t>
    </dgm:pt>
    <dgm:pt modelId="{DADFBF09-30E3-45F0-B65C-CDCC81E5E1B7}" type="parTrans" cxnId="{AF299362-A7DE-483D-BB68-5628BFBB881E}">
      <dgm:prSet/>
      <dgm:spPr/>
      <dgm:t>
        <a:bodyPr/>
        <a:lstStyle/>
        <a:p>
          <a:endParaRPr lang="en-US"/>
        </a:p>
      </dgm:t>
    </dgm:pt>
    <dgm:pt modelId="{6D91614C-5A9E-4EE1-98CF-98B8D4F49467}" type="sibTrans" cxnId="{AF299362-A7DE-483D-BB68-5628BFBB881E}">
      <dgm:prSet/>
      <dgm:spPr/>
      <dgm:t>
        <a:bodyPr/>
        <a:lstStyle/>
        <a:p>
          <a:endParaRPr lang="en-US"/>
        </a:p>
      </dgm:t>
    </dgm:pt>
    <dgm:pt modelId="{7BFC3CD3-FC02-4054-946F-88797D56B3BF}" type="pres">
      <dgm:prSet presAssocID="{3DBDC0AD-886E-43EC-A1D9-F8E9B2BB97DA}" presName="rootnode" presStyleCnt="0">
        <dgm:presLayoutVars>
          <dgm:chMax/>
          <dgm:chPref/>
          <dgm:dir/>
          <dgm:animLvl val="lvl"/>
        </dgm:presLayoutVars>
      </dgm:prSet>
      <dgm:spPr/>
    </dgm:pt>
    <dgm:pt modelId="{10288BE0-7E47-41D3-8596-FE8B097D1531}" type="pres">
      <dgm:prSet presAssocID="{594FC13D-0C9F-48A9-BB66-0F5FE96BE30D}" presName="composite" presStyleCnt="0"/>
      <dgm:spPr/>
    </dgm:pt>
    <dgm:pt modelId="{972B74D0-7935-41F7-ADD0-C22623E4D575}" type="pres">
      <dgm:prSet presAssocID="{594FC13D-0C9F-48A9-BB66-0F5FE96BE30D}" presName="LShape" presStyleLbl="alignNode1" presStyleIdx="0" presStyleCnt="9"/>
      <dgm:spPr/>
    </dgm:pt>
    <dgm:pt modelId="{943909EB-6910-4716-8409-EC49B6A4D3F1}" type="pres">
      <dgm:prSet presAssocID="{594FC13D-0C9F-48A9-BB66-0F5FE96BE30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3F0C6ED-DC56-4D77-9922-89BB9279FA85}" type="pres">
      <dgm:prSet presAssocID="{594FC13D-0C9F-48A9-BB66-0F5FE96BE30D}" presName="Triangle" presStyleLbl="alignNode1" presStyleIdx="1" presStyleCnt="9"/>
      <dgm:spPr/>
    </dgm:pt>
    <dgm:pt modelId="{171D0B68-0AFE-43C9-A2BE-D8C6C10C0416}" type="pres">
      <dgm:prSet presAssocID="{65AF3EB2-FF22-44C4-AFB9-2B05D4EBB352}" presName="sibTrans" presStyleCnt="0"/>
      <dgm:spPr/>
    </dgm:pt>
    <dgm:pt modelId="{63F45B03-A171-4967-918B-6ED15B8A224D}" type="pres">
      <dgm:prSet presAssocID="{65AF3EB2-FF22-44C4-AFB9-2B05D4EBB352}" presName="space" presStyleCnt="0"/>
      <dgm:spPr/>
    </dgm:pt>
    <dgm:pt modelId="{BEB06743-F331-4EE6-AA3F-D322C7857D34}" type="pres">
      <dgm:prSet presAssocID="{8E91C354-045B-4C4B-9C09-D700543A2391}" presName="composite" presStyleCnt="0"/>
      <dgm:spPr/>
    </dgm:pt>
    <dgm:pt modelId="{99FAB13C-FEF1-4181-9ABA-B7F5DB40DBE6}" type="pres">
      <dgm:prSet presAssocID="{8E91C354-045B-4C4B-9C09-D700543A2391}" presName="LShape" presStyleLbl="alignNode1" presStyleIdx="2" presStyleCnt="9"/>
      <dgm:spPr/>
    </dgm:pt>
    <dgm:pt modelId="{3FCB4ED8-DC54-4EB5-857D-EF8437405E3A}" type="pres">
      <dgm:prSet presAssocID="{8E91C354-045B-4C4B-9C09-D700543A239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69F2371-D865-410D-B8A6-AC0348C6FC1A}" type="pres">
      <dgm:prSet presAssocID="{8E91C354-045B-4C4B-9C09-D700543A2391}" presName="Triangle" presStyleLbl="alignNode1" presStyleIdx="3" presStyleCnt="9"/>
      <dgm:spPr/>
    </dgm:pt>
    <dgm:pt modelId="{93789984-1D0E-436E-BD90-64350A8AB1E8}" type="pres">
      <dgm:prSet presAssocID="{F7616103-8213-4CF4-9699-AFFA6418FA82}" presName="sibTrans" presStyleCnt="0"/>
      <dgm:spPr/>
    </dgm:pt>
    <dgm:pt modelId="{8283DEA2-FD24-4EC1-86EB-8A6F6784964D}" type="pres">
      <dgm:prSet presAssocID="{F7616103-8213-4CF4-9699-AFFA6418FA82}" presName="space" presStyleCnt="0"/>
      <dgm:spPr/>
    </dgm:pt>
    <dgm:pt modelId="{B453F3CC-E506-4C74-A63C-7B8E6C1BAF26}" type="pres">
      <dgm:prSet presAssocID="{BA091EEC-1682-4B2D-907F-6B96302C0429}" presName="composite" presStyleCnt="0"/>
      <dgm:spPr/>
    </dgm:pt>
    <dgm:pt modelId="{119E645C-0FA5-40F7-8D96-9D47AB4C69B7}" type="pres">
      <dgm:prSet presAssocID="{BA091EEC-1682-4B2D-907F-6B96302C0429}" presName="LShape" presStyleLbl="alignNode1" presStyleIdx="4" presStyleCnt="9"/>
      <dgm:spPr/>
    </dgm:pt>
    <dgm:pt modelId="{BAB7F05E-2B65-400B-B528-366FF91F108A}" type="pres">
      <dgm:prSet presAssocID="{BA091EEC-1682-4B2D-907F-6B96302C042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8369ACF-265C-436E-98EE-A6CC7BB0E9F6}" type="pres">
      <dgm:prSet presAssocID="{BA091EEC-1682-4B2D-907F-6B96302C0429}" presName="Triangle" presStyleLbl="alignNode1" presStyleIdx="5" presStyleCnt="9"/>
      <dgm:spPr/>
    </dgm:pt>
    <dgm:pt modelId="{4753F6ED-FB71-47A1-80DC-87A9F9DFE9E3}" type="pres">
      <dgm:prSet presAssocID="{13B303D2-AC2A-4751-873C-7D710B903348}" presName="sibTrans" presStyleCnt="0"/>
      <dgm:spPr/>
    </dgm:pt>
    <dgm:pt modelId="{CD170CC9-91C8-4A4D-B0AF-139FA2F6A8C5}" type="pres">
      <dgm:prSet presAssocID="{13B303D2-AC2A-4751-873C-7D710B903348}" presName="space" presStyleCnt="0"/>
      <dgm:spPr/>
    </dgm:pt>
    <dgm:pt modelId="{7582F754-C9BB-4FA8-8226-0DAE2FAD2E08}" type="pres">
      <dgm:prSet presAssocID="{9F105AFA-063E-400E-80BB-69E44D02FE69}" presName="composite" presStyleCnt="0"/>
      <dgm:spPr/>
    </dgm:pt>
    <dgm:pt modelId="{C54C81C1-BE11-46FA-8EC8-B5A60B373BEA}" type="pres">
      <dgm:prSet presAssocID="{9F105AFA-063E-400E-80BB-69E44D02FE69}" presName="LShape" presStyleLbl="alignNode1" presStyleIdx="6" presStyleCnt="9"/>
      <dgm:spPr/>
    </dgm:pt>
    <dgm:pt modelId="{52B03DD2-727F-4DC2-A387-93C4723813D5}" type="pres">
      <dgm:prSet presAssocID="{9F105AFA-063E-400E-80BB-69E44D02FE6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EE7E327-93E6-402C-8770-22AD289773CF}" type="pres">
      <dgm:prSet presAssocID="{9F105AFA-063E-400E-80BB-69E44D02FE69}" presName="Triangle" presStyleLbl="alignNode1" presStyleIdx="7" presStyleCnt="9"/>
      <dgm:spPr/>
    </dgm:pt>
    <dgm:pt modelId="{967EC0C7-73D4-433E-93FF-E92467C78BA6}" type="pres">
      <dgm:prSet presAssocID="{19060906-61DC-421F-A6CA-759ACB48B309}" presName="sibTrans" presStyleCnt="0"/>
      <dgm:spPr/>
    </dgm:pt>
    <dgm:pt modelId="{96D4D64E-3691-4500-9D01-99DE3C03D83A}" type="pres">
      <dgm:prSet presAssocID="{19060906-61DC-421F-A6CA-759ACB48B309}" presName="space" presStyleCnt="0"/>
      <dgm:spPr/>
    </dgm:pt>
    <dgm:pt modelId="{9AD6E698-5070-48D8-9083-EAF20EBE9F6C}" type="pres">
      <dgm:prSet presAssocID="{94CB3BDC-BB23-48D3-B80F-95BDB2DD2A55}" presName="composite" presStyleCnt="0"/>
      <dgm:spPr/>
    </dgm:pt>
    <dgm:pt modelId="{E168DEF7-BDD3-4F15-8BA0-4E2FB746C4D5}" type="pres">
      <dgm:prSet presAssocID="{94CB3BDC-BB23-48D3-B80F-95BDB2DD2A55}" presName="LShape" presStyleLbl="alignNode1" presStyleIdx="8" presStyleCnt="9"/>
      <dgm:spPr/>
    </dgm:pt>
    <dgm:pt modelId="{0F48F1FD-F67F-4368-8836-AD85B9393364}" type="pres">
      <dgm:prSet presAssocID="{94CB3BDC-BB23-48D3-B80F-95BDB2DD2A5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1607D02-92A9-4D9F-87C4-606837C77706}" type="presOf" srcId="{3DBDC0AD-886E-43EC-A1D9-F8E9B2BB97DA}" destId="{7BFC3CD3-FC02-4054-946F-88797D56B3BF}" srcOrd="0" destOrd="0" presId="urn:microsoft.com/office/officeart/2009/3/layout/StepUpProcess"/>
    <dgm:cxn modelId="{8F131C15-2DB7-4A8E-9F66-844E3FF56003}" type="presOf" srcId="{94CB3BDC-BB23-48D3-B80F-95BDB2DD2A55}" destId="{0F48F1FD-F67F-4368-8836-AD85B9393364}" srcOrd="0" destOrd="0" presId="urn:microsoft.com/office/officeart/2009/3/layout/StepUpProcess"/>
    <dgm:cxn modelId="{6C5C9A34-74A4-4044-987C-68F5C61695AE}" type="presOf" srcId="{9F105AFA-063E-400E-80BB-69E44D02FE69}" destId="{52B03DD2-727F-4DC2-A387-93C4723813D5}" srcOrd="0" destOrd="0" presId="urn:microsoft.com/office/officeart/2009/3/layout/StepUpProcess"/>
    <dgm:cxn modelId="{AF299362-A7DE-483D-BB68-5628BFBB881E}" srcId="{3DBDC0AD-886E-43EC-A1D9-F8E9B2BB97DA}" destId="{94CB3BDC-BB23-48D3-B80F-95BDB2DD2A55}" srcOrd="4" destOrd="0" parTransId="{DADFBF09-30E3-45F0-B65C-CDCC81E5E1B7}" sibTransId="{6D91614C-5A9E-4EE1-98CF-98B8D4F49467}"/>
    <dgm:cxn modelId="{34C9BE76-03BF-46B2-9479-7B789186096D}" type="presOf" srcId="{8E91C354-045B-4C4B-9C09-D700543A2391}" destId="{3FCB4ED8-DC54-4EB5-857D-EF8437405E3A}" srcOrd="0" destOrd="0" presId="urn:microsoft.com/office/officeart/2009/3/layout/StepUpProcess"/>
    <dgm:cxn modelId="{AD098C57-3FDF-4D52-9F69-7518D0D46485}" srcId="{3DBDC0AD-886E-43EC-A1D9-F8E9B2BB97DA}" destId="{594FC13D-0C9F-48A9-BB66-0F5FE96BE30D}" srcOrd="0" destOrd="0" parTransId="{29F2C867-FDFB-4D61-8EE2-972FA06E4A1A}" sibTransId="{65AF3EB2-FF22-44C4-AFB9-2B05D4EBB352}"/>
    <dgm:cxn modelId="{E81A9B86-9F69-4D81-9575-0850E2DB627C}" type="presOf" srcId="{BA091EEC-1682-4B2D-907F-6B96302C0429}" destId="{BAB7F05E-2B65-400B-B528-366FF91F108A}" srcOrd="0" destOrd="0" presId="urn:microsoft.com/office/officeart/2009/3/layout/StepUpProcess"/>
    <dgm:cxn modelId="{086737AB-39CB-4107-99B5-12554C42C7D5}" type="presOf" srcId="{594FC13D-0C9F-48A9-BB66-0F5FE96BE30D}" destId="{943909EB-6910-4716-8409-EC49B6A4D3F1}" srcOrd="0" destOrd="0" presId="urn:microsoft.com/office/officeart/2009/3/layout/StepUpProcess"/>
    <dgm:cxn modelId="{9E48FCC4-6CBB-4D34-8921-03B3076B3F14}" srcId="{3DBDC0AD-886E-43EC-A1D9-F8E9B2BB97DA}" destId="{9F105AFA-063E-400E-80BB-69E44D02FE69}" srcOrd="3" destOrd="0" parTransId="{63E9B708-6E27-48B2-AB68-2098639847B1}" sibTransId="{19060906-61DC-421F-A6CA-759ACB48B309}"/>
    <dgm:cxn modelId="{5C0A98D8-658E-4B17-BE0F-3750A37AD32E}" srcId="{3DBDC0AD-886E-43EC-A1D9-F8E9B2BB97DA}" destId="{8E91C354-045B-4C4B-9C09-D700543A2391}" srcOrd="1" destOrd="0" parTransId="{44807927-099E-4F61-A4EE-5A54521D0D67}" sibTransId="{F7616103-8213-4CF4-9699-AFFA6418FA82}"/>
    <dgm:cxn modelId="{FD0BCDD8-BF35-49B4-9B8C-011260880B3F}" srcId="{3DBDC0AD-886E-43EC-A1D9-F8E9B2BB97DA}" destId="{BA091EEC-1682-4B2D-907F-6B96302C0429}" srcOrd="2" destOrd="0" parTransId="{4CDFCF06-CAA7-4B4B-BB22-8C150AFB5C03}" sibTransId="{13B303D2-AC2A-4751-873C-7D710B903348}"/>
    <dgm:cxn modelId="{79E1723A-2DFC-4A9D-BFD0-3D503F643C08}" type="presParOf" srcId="{7BFC3CD3-FC02-4054-946F-88797D56B3BF}" destId="{10288BE0-7E47-41D3-8596-FE8B097D1531}" srcOrd="0" destOrd="0" presId="urn:microsoft.com/office/officeart/2009/3/layout/StepUpProcess"/>
    <dgm:cxn modelId="{0FA9F48F-2920-4886-AA77-D9AF3EB47CD9}" type="presParOf" srcId="{10288BE0-7E47-41D3-8596-FE8B097D1531}" destId="{972B74D0-7935-41F7-ADD0-C22623E4D575}" srcOrd="0" destOrd="0" presId="urn:microsoft.com/office/officeart/2009/3/layout/StepUpProcess"/>
    <dgm:cxn modelId="{5C0066F6-345D-488F-BAD7-48D79FFA3AD9}" type="presParOf" srcId="{10288BE0-7E47-41D3-8596-FE8B097D1531}" destId="{943909EB-6910-4716-8409-EC49B6A4D3F1}" srcOrd="1" destOrd="0" presId="urn:microsoft.com/office/officeart/2009/3/layout/StepUpProcess"/>
    <dgm:cxn modelId="{9955648F-BB6C-40DA-90E6-33CA8A37A5AD}" type="presParOf" srcId="{10288BE0-7E47-41D3-8596-FE8B097D1531}" destId="{C3F0C6ED-DC56-4D77-9922-89BB9279FA85}" srcOrd="2" destOrd="0" presId="urn:microsoft.com/office/officeart/2009/3/layout/StepUpProcess"/>
    <dgm:cxn modelId="{BDD56045-5682-44C9-83B5-5069FEC7CB6A}" type="presParOf" srcId="{7BFC3CD3-FC02-4054-946F-88797D56B3BF}" destId="{171D0B68-0AFE-43C9-A2BE-D8C6C10C0416}" srcOrd="1" destOrd="0" presId="urn:microsoft.com/office/officeart/2009/3/layout/StepUpProcess"/>
    <dgm:cxn modelId="{FD0FE308-BB7C-47BE-86A4-B263E78E7598}" type="presParOf" srcId="{171D0B68-0AFE-43C9-A2BE-D8C6C10C0416}" destId="{63F45B03-A171-4967-918B-6ED15B8A224D}" srcOrd="0" destOrd="0" presId="urn:microsoft.com/office/officeart/2009/3/layout/StepUpProcess"/>
    <dgm:cxn modelId="{2BB05C51-B1DE-453C-A37D-738508557A62}" type="presParOf" srcId="{7BFC3CD3-FC02-4054-946F-88797D56B3BF}" destId="{BEB06743-F331-4EE6-AA3F-D322C7857D34}" srcOrd="2" destOrd="0" presId="urn:microsoft.com/office/officeart/2009/3/layout/StepUpProcess"/>
    <dgm:cxn modelId="{3D28B63E-412C-4E0D-8060-3ECFBDF96B2B}" type="presParOf" srcId="{BEB06743-F331-4EE6-AA3F-D322C7857D34}" destId="{99FAB13C-FEF1-4181-9ABA-B7F5DB40DBE6}" srcOrd="0" destOrd="0" presId="urn:microsoft.com/office/officeart/2009/3/layout/StepUpProcess"/>
    <dgm:cxn modelId="{756EDEEB-EAB9-4CCD-97EE-879F6DF7C42C}" type="presParOf" srcId="{BEB06743-F331-4EE6-AA3F-D322C7857D34}" destId="{3FCB4ED8-DC54-4EB5-857D-EF8437405E3A}" srcOrd="1" destOrd="0" presId="urn:microsoft.com/office/officeart/2009/3/layout/StepUpProcess"/>
    <dgm:cxn modelId="{69C43BF4-B13E-4966-B50C-175AFBFF4330}" type="presParOf" srcId="{BEB06743-F331-4EE6-AA3F-D322C7857D34}" destId="{169F2371-D865-410D-B8A6-AC0348C6FC1A}" srcOrd="2" destOrd="0" presId="urn:microsoft.com/office/officeart/2009/3/layout/StepUpProcess"/>
    <dgm:cxn modelId="{599D740D-EFE8-41B7-A3C0-9ECD41BD57D8}" type="presParOf" srcId="{7BFC3CD3-FC02-4054-946F-88797D56B3BF}" destId="{93789984-1D0E-436E-BD90-64350A8AB1E8}" srcOrd="3" destOrd="0" presId="urn:microsoft.com/office/officeart/2009/3/layout/StepUpProcess"/>
    <dgm:cxn modelId="{D14C6C59-64A2-4C99-9918-4CEB207F5788}" type="presParOf" srcId="{93789984-1D0E-436E-BD90-64350A8AB1E8}" destId="{8283DEA2-FD24-4EC1-86EB-8A6F6784964D}" srcOrd="0" destOrd="0" presId="urn:microsoft.com/office/officeart/2009/3/layout/StepUpProcess"/>
    <dgm:cxn modelId="{58E5FF9C-1899-49D5-9706-7C16232BA192}" type="presParOf" srcId="{7BFC3CD3-FC02-4054-946F-88797D56B3BF}" destId="{B453F3CC-E506-4C74-A63C-7B8E6C1BAF26}" srcOrd="4" destOrd="0" presId="urn:microsoft.com/office/officeart/2009/3/layout/StepUpProcess"/>
    <dgm:cxn modelId="{E1B4168B-FDA0-4978-BCFA-26355CBB2E67}" type="presParOf" srcId="{B453F3CC-E506-4C74-A63C-7B8E6C1BAF26}" destId="{119E645C-0FA5-40F7-8D96-9D47AB4C69B7}" srcOrd="0" destOrd="0" presId="urn:microsoft.com/office/officeart/2009/3/layout/StepUpProcess"/>
    <dgm:cxn modelId="{A7DD4B2E-3C25-480A-BDD9-91125DD4143B}" type="presParOf" srcId="{B453F3CC-E506-4C74-A63C-7B8E6C1BAF26}" destId="{BAB7F05E-2B65-400B-B528-366FF91F108A}" srcOrd="1" destOrd="0" presId="urn:microsoft.com/office/officeart/2009/3/layout/StepUpProcess"/>
    <dgm:cxn modelId="{7D6794BF-8269-4252-9A21-DE11E625F30F}" type="presParOf" srcId="{B453F3CC-E506-4C74-A63C-7B8E6C1BAF26}" destId="{08369ACF-265C-436E-98EE-A6CC7BB0E9F6}" srcOrd="2" destOrd="0" presId="urn:microsoft.com/office/officeart/2009/3/layout/StepUpProcess"/>
    <dgm:cxn modelId="{E691D54B-D79D-48E3-B1A3-A4DF689CF60C}" type="presParOf" srcId="{7BFC3CD3-FC02-4054-946F-88797D56B3BF}" destId="{4753F6ED-FB71-47A1-80DC-87A9F9DFE9E3}" srcOrd="5" destOrd="0" presId="urn:microsoft.com/office/officeart/2009/3/layout/StepUpProcess"/>
    <dgm:cxn modelId="{6CA46457-DD86-4B06-821B-6B22393FCE3E}" type="presParOf" srcId="{4753F6ED-FB71-47A1-80DC-87A9F9DFE9E3}" destId="{CD170CC9-91C8-4A4D-B0AF-139FA2F6A8C5}" srcOrd="0" destOrd="0" presId="urn:microsoft.com/office/officeart/2009/3/layout/StepUpProcess"/>
    <dgm:cxn modelId="{D213D01F-B275-41E6-B39A-3F0BC745DF04}" type="presParOf" srcId="{7BFC3CD3-FC02-4054-946F-88797D56B3BF}" destId="{7582F754-C9BB-4FA8-8226-0DAE2FAD2E08}" srcOrd="6" destOrd="0" presId="urn:microsoft.com/office/officeart/2009/3/layout/StepUpProcess"/>
    <dgm:cxn modelId="{0784F054-3428-4563-8363-B5584E07993F}" type="presParOf" srcId="{7582F754-C9BB-4FA8-8226-0DAE2FAD2E08}" destId="{C54C81C1-BE11-46FA-8EC8-B5A60B373BEA}" srcOrd="0" destOrd="0" presId="urn:microsoft.com/office/officeart/2009/3/layout/StepUpProcess"/>
    <dgm:cxn modelId="{B9892674-9BEA-4952-A652-8E40567C5361}" type="presParOf" srcId="{7582F754-C9BB-4FA8-8226-0DAE2FAD2E08}" destId="{52B03DD2-727F-4DC2-A387-93C4723813D5}" srcOrd="1" destOrd="0" presId="urn:microsoft.com/office/officeart/2009/3/layout/StepUpProcess"/>
    <dgm:cxn modelId="{F7A5596F-D3E9-4E9E-BF4B-0175EF8C6282}" type="presParOf" srcId="{7582F754-C9BB-4FA8-8226-0DAE2FAD2E08}" destId="{7EE7E327-93E6-402C-8770-22AD289773CF}" srcOrd="2" destOrd="0" presId="urn:microsoft.com/office/officeart/2009/3/layout/StepUpProcess"/>
    <dgm:cxn modelId="{CAA3824F-1C67-4B1F-9EAD-7270C3D2B786}" type="presParOf" srcId="{7BFC3CD3-FC02-4054-946F-88797D56B3BF}" destId="{967EC0C7-73D4-433E-93FF-E92467C78BA6}" srcOrd="7" destOrd="0" presId="urn:microsoft.com/office/officeart/2009/3/layout/StepUpProcess"/>
    <dgm:cxn modelId="{B1B6EB23-8F4E-487A-B150-1543E89158B8}" type="presParOf" srcId="{967EC0C7-73D4-433E-93FF-E92467C78BA6}" destId="{96D4D64E-3691-4500-9D01-99DE3C03D83A}" srcOrd="0" destOrd="0" presId="urn:microsoft.com/office/officeart/2009/3/layout/StepUpProcess"/>
    <dgm:cxn modelId="{9DD7A547-3880-4117-8D22-7BEFFE93F547}" type="presParOf" srcId="{7BFC3CD3-FC02-4054-946F-88797D56B3BF}" destId="{9AD6E698-5070-48D8-9083-EAF20EBE9F6C}" srcOrd="8" destOrd="0" presId="urn:microsoft.com/office/officeart/2009/3/layout/StepUpProcess"/>
    <dgm:cxn modelId="{6C5B2345-444E-4611-939E-4E9DFBCFC335}" type="presParOf" srcId="{9AD6E698-5070-48D8-9083-EAF20EBE9F6C}" destId="{E168DEF7-BDD3-4F15-8BA0-4E2FB746C4D5}" srcOrd="0" destOrd="0" presId="urn:microsoft.com/office/officeart/2009/3/layout/StepUpProcess"/>
    <dgm:cxn modelId="{C4C6CD8D-0133-44B4-B6C4-B2117814B536}" type="presParOf" srcId="{9AD6E698-5070-48D8-9083-EAF20EBE9F6C}" destId="{0F48F1FD-F67F-4368-8836-AD85B9393364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897C7-B9AF-42FF-AA49-59F27ECE85B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5595FB-16B8-4EEE-9E3F-F24A8C77D025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Skolēni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saprata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statistikas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nepieciešamību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reālu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datu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apstrādē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9095E304-8190-4CCA-84C3-4D6EC7135825}" type="parTrans" cxnId="{58A7F166-093A-481D-801F-9935713DD77D}">
      <dgm:prSet/>
      <dgm:spPr/>
      <dgm:t>
        <a:bodyPr/>
        <a:lstStyle/>
        <a:p>
          <a:endParaRPr lang="en-US"/>
        </a:p>
      </dgm:t>
    </dgm:pt>
    <dgm:pt modelId="{6B73A70C-A686-40C9-B46F-AD3250E89021}" type="sibTrans" cxnId="{58A7F166-093A-481D-801F-9935713DD77D}">
      <dgm:prSet/>
      <dgm:spPr/>
      <dgm:t>
        <a:bodyPr/>
        <a:lstStyle/>
        <a:p>
          <a:endParaRPr lang="en-US"/>
        </a:p>
      </dgm:t>
    </dgm:pt>
    <dgm:pt modelId="{9EE8C9FF-7E64-4C66-B525-A35B9D709A5F}">
      <dgm:prSet phldrT="[Text]" custT="1"/>
      <dgm:spPr/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Skolēni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mācījās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pielietot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matemātiskās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zināšanas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lv-LV" sz="2400" b="1" dirty="0">
              <a:solidFill>
                <a:schemeClr val="tx2">
                  <a:lumMod val="75000"/>
                </a:schemeClr>
              </a:solidFill>
            </a:rPr>
            <a:t>ģ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eogrāfijā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DABE922C-2508-447A-AAB4-1AB0B27C0D01}" type="parTrans" cxnId="{08C0F1E8-C6CE-4F94-9B72-B38BB3C05261}">
      <dgm:prSet/>
      <dgm:spPr/>
      <dgm:t>
        <a:bodyPr/>
        <a:lstStyle/>
        <a:p>
          <a:endParaRPr lang="en-US"/>
        </a:p>
      </dgm:t>
    </dgm:pt>
    <dgm:pt modelId="{86E5147A-7023-4296-9715-7910EDEC624E}" type="sibTrans" cxnId="{08C0F1E8-C6CE-4F94-9B72-B38BB3C05261}">
      <dgm:prSet/>
      <dgm:spPr/>
      <dgm:t>
        <a:bodyPr/>
        <a:lstStyle/>
        <a:p>
          <a:endParaRPr lang="en-US"/>
        </a:p>
      </dgm:t>
    </dgm:pt>
    <dgm:pt modelId="{258E98E3-0306-4B99-B798-1A5100420AF4}">
      <dgm:prSet phldrT="[Text]" custT="1"/>
      <dgm:spPr/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Skolēni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saprata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ka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precīzāku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datu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ieguvei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nepieciešamas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speciālās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mērierīces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8EE27BE8-D1D5-4664-95C5-58B2F55E2F84}" type="parTrans" cxnId="{B7EC1069-F452-4A33-888F-45D97E5674CC}">
      <dgm:prSet/>
      <dgm:spPr/>
      <dgm:t>
        <a:bodyPr/>
        <a:lstStyle/>
        <a:p>
          <a:endParaRPr lang="en-US"/>
        </a:p>
      </dgm:t>
    </dgm:pt>
    <dgm:pt modelId="{A91C37C4-766B-486D-85E5-2B1CD879713E}" type="sibTrans" cxnId="{B7EC1069-F452-4A33-888F-45D97E5674CC}">
      <dgm:prSet/>
      <dgm:spPr/>
      <dgm:t>
        <a:bodyPr/>
        <a:lstStyle/>
        <a:p>
          <a:endParaRPr lang="en-US"/>
        </a:p>
      </dgm:t>
    </dgm:pt>
    <dgm:pt modelId="{A38746F3-03D7-4A86-9CE2-7A86487AAAE4}">
      <dgm:prSet phldrT="[Text]" custT="1"/>
      <dgm:spPr/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Attīstīja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pētnieciskās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prasmes</a:t>
          </a:r>
          <a:r>
            <a:rPr lang="lv-LV" sz="2400" b="1" dirty="0">
              <a:solidFill>
                <a:schemeClr val="tx2">
                  <a:lumMod val="75000"/>
                </a:schemeClr>
              </a:solidFill>
            </a:rPr>
            <a:t>. </a:t>
          </a:r>
          <a:endParaRPr lang="en-US" sz="2300" dirty="0"/>
        </a:p>
      </dgm:t>
    </dgm:pt>
    <dgm:pt modelId="{9FF0DDAE-C6A1-4A0D-9013-C8C7D0AE2D12}" type="parTrans" cxnId="{6AE8B05C-9285-457B-8797-8E06EE65F46E}">
      <dgm:prSet/>
      <dgm:spPr/>
      <dgm:t>
        <a:bodyPr/>
        <a:lstStyle/>
        <a:p>
          <a:endParaRPr lang="en-US"/>
        </a:p>
      </dgm:t>
    </dgm:pt>
    <dgm:pt modelId="{FFB2D1B2-32E1-41BE-86D0-29BBD8104542}" type="sibTrans" cxnId="{6AE8B05C-9285-457B-8797-8E06EE65F46E}">
      <dgm:prSet/>
      <dgm:spPr/>
      <dgm:t>
        <a:bodyPr/>
        <a:lstStyle/>
        <a:p>
          <a:endParaRPr lang="en-US"/>
        </a:p>
      </dgm:t>
    </dgm:pt>
    <dgm:pt modelId="{DC30D2DE-650B-443E-82AE-5C00E98FD8C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Pārāk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maz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datu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lai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objektīvi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atbildētu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uz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pētāmo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jautājumu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83E1DBFD-6C9A-4F64-8B4E-69FD1B09DCB7}" type="parTrans" cxnId="{EEAC70DC-BC71-4018-807F-0D2C89E99A8F}">
      <dgm:prSet/>
      <dgm:spPr/>
      <dgm:t>
        <a:bodyPr/>
        <a:lstStyle/>
        <a:p>
          <a:endParaRPr lang="en-US"/>
        </a:p>
      </dgm:t>
    </dgm:pt>
    <dgm:pt modelId="{8668B085-7C3F-4ADB-AC3D-86172689F9B1}" type="sibTrans" cxnId="{EEAC70DC-BC71-4018-807F-0D2C89E99A8F}">
      <dgm:prSet/>
      <dgm:spPr/>
      <dgm:t>
        <a:bodyPr/>
        <a:lstStyle/>
        <a:p>
          <a:endParaRPr lang="en-US"/>
        </a:p>
      </dgm:t>
    </dgm:pt>
    <dgm:pt modelId="{EEDC0317-2FE8-4DA4-83D2-7DBA5CAD276C}">
      <dgm:prSet phldrT="[Text]" custT="1"/>
      <dgm:spPr/>
      <dgm:t>
        <a:bodyPr/>
        <a:lstStyle/>
        <a:p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Attīstīja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caurviju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prasmes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: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kritiskā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domāšana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sadarbība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un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digitālās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>
              <a:solidFill>
                <a:schemeClr val="tx2">
                  <a:lumMod val="75000"/>
                </a:schemeClr>
              </a:solidFill>
            </a:rPr>
            <a:t>prasmes</a:t>
          </a:r>
          <a:r>
            <a:rPr lang="en-US" sz="2400" b="1" dirty="0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0092663A-2E6A-46F4-AFD4-E57249FBED47}" type="parTrans" cxnId="{5364F2C6-478A-4FF2-A2E4-31A9EBBE3014}">
      <dgm:prSet/>
      <dgm:spPr/>
      <dgm:t>
        <a:bodyPr/>
        <a:lstStyle/>
        <a:p>
          <a:endParaRPr lang="en-US"/>
        </a:p>
      </dgm:t>
    </dgm:pt>
    <dgm:pt modelId="{8B43DD20-E4AB-40D1-908E-08B37F6EC734}" type="sibTrans" cxnId="{5364F2C6-478A-4FF2-A2E4-31A9EBBE3014}">
      <dgm:prSet/>
      <dgm:spPr/>
      <dgm:t>
        <a:bodyPr/>
        <a:lstStyle/>
        <a:p>
          <a:endParaRPr lang="en-US"/>
        </a:p>
      </dgm:t>
    </dgm:pt>
    <dgm:pt modelId="{E18E3DFC-78E4-429C-A4DB-0EBF668D8F6A}" type="pres">
      <dgm:prSet presAssocID="{CC4897C7-B9AF-42FF-AA49-59F27ECE85B9}" presName="Name0" presStyleCnt="0">
        <dgm:presLayoutVars>
          <dgm:dir/>
          <dgm:resizeHandles/>
        </dgm:presLayoutVars>
      </dgm:prSet>
      <dgm:spPr/>
    </dgm:pt>
    <dgm:pt modelId="{75E2C1CF-76B9-485A-81A0-73C90ECED310}" type="pres">
      <dgm:prSet presAssocID="{075595FB-16B8-4EEE-9E3F-F24A8C77D025}" presName="compNode" presStyleCnt="0"/>
      <dgm:spPr/>
    </dgm:pt>
    <dgm:pt modelId="{4A06D7EE-2BF8-4BE5-9754-B89F96576C07}" type="pres">
      <dgm:prSet presAssocID="{075595FB-16B8-4EEE-9E3F-F24A8C77D025}" presName="dummyConnPt" presStyleCnt="0"/>
      <dgm:spPr/>
    </dgm:pt>
    <dgm:pt modelId="{2D149188-13A4-41EE-AF82-F42C058D954A}" type="pres">
      <dgm:prSet presAssocID="{075595FB-16B8-4EEE-9E3F-F24A8C77D025}" presName="node" presStyleLbl="node1" presStyleIdx="0" presStyleCnt="6" custScaleX="180636" custScaleY="91018" custLinFactNeighborX="-16336" custLinFactNeighborY="-58710">
        <dgm:presLayoutVars>
          <dgm:bulletEnabled val="1"/>
        </dgm:presLayoutVars>
      </dgm:prSet>
      <dgm:spPr/>
    </dgm:pt>
    <dgm:pt modelId="{AC45C30C-96B3-4726-98E2-87087ABDDA64}" type="pres">
      <dgm:prSet presAssocID="{6B73A70C-A686-40C9-B46F-AD3250E89021}" presName="sibTrans" presStyleLbl="bgSibTrans2D1" presStyleIdx="0" presStyleCnt="5"/>
      <dgm:spPr/>
    </dgm:pt>
    <dgm:pt modelId="{71893398-C5EF-46C2-9310-AA143EC6440D}" type="pres">
      <dgm:prSet presAssocID="{9EE8C9FF-7E64-4C66-B525-A35B9D709A5F}" presName="compNode" presStyleCnt="0"/>
      <dgm:spPr/>
    </dgm:pt>
    <dgm:pt modelId="{04EE023F-E119-400B-90ED-6DFA1CC82C50}" type="pres">
      <dgm:prSet presAssocID="{9EE8C9FF-7E64-4C66-B525-A35B9D709A5F}" presName="dummyConnPt" presStyleCnt="0"/>
      <dgm:spPr/>
    </dgm:pt>
    <dgm:pt modelId="{69B04528-0BED-45FE-9CA9-42E98BE5669B}" type="pres">
      <dgm:prSet presAssocID="{9EE8C9FF-7E64-4C66-B525-A35B9D709A5F}" presName="node" presStyleLbl="node1" presStyleIdx="1" presStyleCnt="6" custScaleX="203049" custScaleY="72164" custLinFactNeighborX="-11215" custLinFactNeighborY="-47361">
        <dgm:presLayoutVars>
          <dgm:bulletEnabled val="1"/>
        </dgm:presLayoutVars>
      </dgm:prSet>
      <dgm:spPr/>
    </dgm:pt>
    <dgm:pt modelId="{0D93B34C-D083-4122-9B63-B8A8CF1E3AD4}" type="pres">
      <dgm:prSet presAssocID="{86E5147A-7023-4296-9715-7910EDEC624E}" presName="sibTrans" presStyleLbl="bgSibTrans2D1" presStyleIdx="1" presStyleCnt="5"/>
      <dgm:spPr/>
    </dgm:pt>
    <dgm:pt modelId="{5BE134B2-26CA-4C1E-9969-137B04D3FE86}" type="pres">
      <dgm:prSet presAssocID="{258E98E3-0306-4B99-B798-1A5100420AF4}" presName="compNode" presStyleCnt="0"/>
      <dgm:spPr/>
    </dgm:pt>
    <dgm:pt modelId="{51179870-8C03-4E5B-8E10-339834EE8732}" type="pres">
      <dgm:prSet presAssocID="{258E98E3-0306-4B99-B798-1A5100420AF4}" presName="dummyConnPt" presStyleCnt="0"/>
      <dgm:spPr/>
    </dgm:pt>
    <dgm:pt modelId="{27BB7653-5B04-4457-B5A4-D330304DE1FC}" type="pres">
      <dgm:prSet presAssocID="{258E98E3-0306-4B99-B798-1A5100420AF4}" presName="node" presStyleLbl="node1" presStyleIdx="2" presStyleCnt="6" custScaleX="207564" custScaleY="93564" custLinFactNeighborX="-659" custLinFactNeighborY="-36095">
        <dgm:presLayoutVars>
          <dgm:bulletEnabled val="1"/>
        </dgm:presLayoutVars>
      </dgm:prSet>
      <dgm:spPr/>
    </dgm:pt>
    <dgm:pt modelId="{239B6A52-28C0-4D0F-9DA1-AEC89931A13D}" type="pres">
      <dgm:prSet presAssocID="{A91C37C4-766B-486D-85E5-2B1CD879713E}" presName="sibTrans" presStyleLbl="bgSibTrans2D1" presStyleIdx="2" presStyleCnt="5"/>
      <dgm:spPr/>
    </dgm:pt>
    <dgm:pt modelId="{8E24688E-8CA6-4A29-AFBE-A9B8CE406B6D}" type="pres">
      <dgm:prSet presAssocID="{A38746F3-03D7-4A86-9CE2-7A86487AAAE4}" presName="compNode" presStyleCnt="0"/>
      <dgm:spPr/>
    </dgm:pt>
    <dgm:pt modelId="{60C8AC83-84F7-4193-9CE7-A53E556EB91D}" type="pres">
      <dgm:prSet presAssocID="{A38746F3-03D7-4A86-9CE2-7A86487AAAE4}" presName="dummyConnPt" presStyleCnt="0"/>
      <dgm:spPr/>
    </dgm:pt>
    <dgm:pt modelId="{9A94E7F4-9E89-4F98-ADE8-B5F87B8F8FDF}" type="pres">
      <dgm:prSet presAssocID="{A38746F3-03D7-4A86-9CE2-7A86487AAAE4}" presName="node" presStyleLbl="node1" presStyleIdx="3" presStyleCnt="6" custScaleX="194797" custScaleY="89577" custLinFactNeighborX="12365" custLinFactNeighborY="-815">
        <dgm:presLayoutVars>
          <dgm:bulletEnabled val="1"/>
        </dgm:presLayoutVars>
      </dgm:prSet>
      <dgm:spPr/>
    </dgm:pt>
    <dgm:pt modelId="{67D31CBA-53DD-420E-9066-065385DEC33A}" type="pres">
      <dgm:prSet presAssocID="{FFB2D1B2-32E1-41BE-86D0-29BBD8104542}" presName="sibTrans" presStyleLbl="bgSibTrans2D1" presStyleIdx="3" presStyleCnt="5"/>
      <dgm:spPr/>
    </dgm:pt>
    <dgm:pt modelId="{E580ABD4-5A11-4320-BE0C-E79E6EFD7373}" type="pres">
      <dgm:prSet presAssocID="{DC30D2DE-650B-443E-82AE-5C00E98FD8C0}" presName="compNode" presStyleCnt="0"/>
      <dgm:spPr/>
    </dgm:pt>
    <dgm:pt modelId="{F68F20FB-F41E-49E8-9BC0-C22E014272A7}" type="pres">
      <dgm:prSet presAssocID="{DC30D2DE-650B-443E-82AE-5C00E98FD8C0}" presName="dummyConnPt" presStyleCnt="0"/>
      <dgm:spPr/>
    </dgm:pt>
    <dgm:pt modelId="{BDDF6032-CBDE-4E30-829F-1749B69A00AB}" type="pres">
      <dgm:prSet presAssocID="{DC30D2DE-650B-443E-82AE-5C00E98FD8C0}" presName="node" presStyleLbl="node1" presStyleIdx="4" presStyleCnt="6" custScaleX="204110" custScaleY="106129" custLinFactNeighborX="60532" custLinFactNeighborY="10880">
        <dgm:presLayoutVars>
          <dgm:bulletEnabled val="1"/>
        </dgm:presLayoutVars>
      </dgm:prSet>
      <dgm:spPr/>
    </dgm:pt>
    <dgm:pt modelId="{FA5AA5DE-44DC-422C-B7C3-1560B2647A7C}" type="pres">
      <dgm:prSet presAssocID="{8668B085-7C3F-4ADB-AC3D-86172689F9B1}" presName="sibTrans" presStyleLbl="bgSibTrans2D1" presStyleIdx="4" presStyleCnt="5"/>
      <dgm:spPr/>
    </dgm:pt>
    <dgm:pt modelId="{1563F187-8B98-4015-BCFF-A9D98DB8D07F}" type="pres">
      <dgm:prSet presAssocID="{EEDC0317-2FE8-4DA4-83D2-7DBA5CAD276C}" presName="compNode" presStyleCnt="0"/>
      <dgm:spPr/>
    </dgm:pt>
    <dgm:pt modelId="{B3B5EEF8-7821-48AB-9F8E-FC034B37D579}" type="pres">
      <dgm:prSet presAssocID="{EEDC0317-2FE8-4DA4-83D2-7DBA5CAD276C}" presName="dummyConnPt" presStyleCnt="0"/>
      <dgm:spPr/>
    </dgm:pt>
    <dgm:pt modelId="{50E72C6E-3A18-4679-B003-02401638B04D}" type="pres">
      <dgm:prSet presAssocID="{EEDC0317-2FE8-4DA4-83D2-7DBA5CAD276C}" presName="node" presStyleLbl="node1" presStyleIdx="5" presStyleCnt="6" custScaleX="207358" custScaleY="105216" custLinFactNeighborX="77742" custLinFactNeighborY="4945">
        <dgm:presLayoutVars>
          <dgm:bulletEnabled val="1"/>
        </dgm:presLayoutVars>
      </dgm:prSet>
      <dgm:spPr/>
    </dgm:pt>
  </dgm:ptLst>
  <dgm:cxnLst>
    <dgm:cxn modelId="{D861C111-AA72-4E0B-8082-27E5621357F8}" type="presOf" srcId="{8668B085-7C3F-4ADB-AC3D-86172689F9B1}" destId="{FA5AA5DE-44DC-422C-B7C3-1560B2647A7C}" srcOrd="0" destOrd="0" presId="urn:microsoft.com/office/officeart/2005/8/layout/bProcess4"/>
    <dgm:cxn modelId="{F36D502B-9F0C-4080-B0D3-7AA0161DF8D8}" type="presOf" srcId="{075595FB-16B8-4EEE-9E3F-F24A8C77D025}" destId="{2D149188-13A4-41EE-AF82-F42C058D954A}" srcOrd="0" destOrd="0" presId="urn:microsoft.com/office/officeart/2005/8/layout/bProcess4"/>
    <dgm:cxn modelId="{3863CE2B-79CF-45E5-A777-DD8055DB236B}" type="presOf" srcId="{A38746F3-03D7-4A86-9CE2-7A86487AAAE4}" destId="{9A94E7F4-9E89-4F98-ADE8-B5F87B8F8FDF}" srcOrd="0" destOrd="0" presId="urn:microsoft.com/office/officeart/2005/8/layout/bProcess4"/>
    <dgm:cxn modelId="{5595E92D-7715-4EE5-8A16-62C08C42C928}" type="presOf" srcId="{CC4897C7-B9AF-42FF-AA49-59F27ECE85B9}" destId="{E18E3DFC-78E4-429C-A4DB-0EBF668D8F6A}" srcOrd="0" destOrd="0" presId="urn:microsoft.com/office/officeart/2005/8/layout/bProcess4"/>
    <dgm:cxn modelId="{6AE8B05C-9285-457B-8797-8E06EE65F46E}" srcId="{CC4897C7-B9AF-42FF-AA49-59F27ECE85B9}" destId="{A38746F3-03D7-4A86-9CE2-7A86487AAAE4}" srcOrd="3" destOrd="0" parTransId="{9FF0DDAE-C6A1-4A0D-9013-C8C7D0AE2D12}" sibTransId="{FFB2D1B2-32E1-41BE-86D0-29BBD8104542}"/>
    <dgm:cxn modelId="{5FB74661-BC38-4C48-B9E5-79B30F917116}" type="presOf" srcId="{6B73A70C-A686-40C9-B46F-AD3250E89021}" destId="{AC45C30C-96B3-4726-98E2-87087ABDDA64}" srcOrd="0" destOrd="0" presId="urn:microsoft.com/office/officeart/2005/8/layout/bProcess4"/>
    <dgm:cxn modelId="{8FF62062-E915-4CFA-A5C1-1800F632EE5E}" type="presOf" srcId="{EEDC0317-2FE8-4DA4-83D2-7DBA5CAD276C}" destId="{50E72C6E-3A18-4679-B003-02401638B04D}" srcOrd="0" destOrd="0" presId="urn:microsoft.com/office/officeart/2005/8/layout/bProcess4"/>
    <dgm:cxn modelId="{58A7F166-093A-481D-801F-9935713DD77D}" srcId="{CC4897C7-B9AF-42FF-AA49-59F27ECE85B9}" destId="{075595FB-16B8-4EEE-9E3F-F24A8C77D025}" srcOrd="0" destOrd="0" parTransId="{9095E304-8190-4CCA-84C3-4D6EC7135825}" sibTransId="{6B73A70C-A686-40C9-B46F-AD3250E89021}"/>
    <dgm:cxn modelId="{B7EC1069-F452-4A33-888F-45D97E5674CC}" srcId="{CC4897C7-B9AF-42FF-AA49-59F27ECE85B9}" destId="{258E98E3-0306-4B99-B798-1A5100420AF4}" srcOrd="2" destOrd="0" parTransId="{8EE27BE8-D1D5-4664-95C5-58B2F55E2F84}" sibTransId="{A91C37C4-766B-486D-85E5-2B1CD879713E}"/>
    <dgm:cxn modelId="{0FE29B73-9068-4A3E-94B1-659628909A8B}" type="presOf" srcId="{FFB2D1B2-32E1-41BE-86D0-29BBD8104542}" destId="{67D31CBA-53DD-420E-9066-065385DEC33A}" srcOrd="0" destOrd="0" presId="urn:microsoft.com/office/officeart/2005/8/layout/bProcess4"/>
    <dgm:cxn modelId="{C380585A-C2C8-4FD2-81DA-4632F17E7CD4}" type="presOf" srcId="{258E98E3-0306-4B99-B798-1A5100420AF4}" destId="{27BB7653-5B04-4457-B5A4-D330304DE1FC}" srcOrd="0" destOrd="0" presId="urn:microsoft.com/office/officeart/2005/8/layout/bProcess4"/>
    <dgm:cxn modelId="{AA8F748E-6239-48E3-B767-AD518DACD96C}" type="presOf" srcId="{DC30D2DE-650B-443E-82AE-5C00E98FD8C0}" destId="{BDDF6032-CBDE-4E30-829F-1749B69A00AB}" srcOrd="0" destOrd="0" presId="urn:microsoft.com/office/officeart/2005/8/layout/bProcess4"/>
    <dgm:cxn modelId="{66C44BC4-EB5B-46D5-86CD-C3B5B476769D}" type="presOf" srcId="{A91C37C4-766B-486D-85E5-2B1CD879713E}" destId="{239B6A52-28C0-4D0F-9DA1-AEC89931A13D}" srcOrd="0" destOrd="0" presId="urn:microsoft.com/office/officeart/2005/8/layout/bProcess4"/>
    <dgm:cxn modelId="{5364F2C6-478A-4FF2-A2E4-31A9EBBE3014}" srcId="{CC4897C7-B9AF-42FF-AA49-59F27ECE85B9}" destId="{EEDC0317-2FE8-4DA4-83D2-7DBA5CAD276C}" srcOrd="5" destOrd="0" parTransId="{0092663A-2E6A-46F4-AFD4-E57249FBED47}" sibTransId="{8B43DD20-E4AB-40D1-908E-08B37F6EC734}"/>
    <dgm:cxn modelId="{EEAC70DC-BC71-4018-807F-0D2C89E99A8F}" srcId="{CC4897C7-B9AF-42FF-AA49-59F27ECE85B9}" destId="{DC30D2DE-650B-443E-82AE-5C00E98FD8C0}" srcOrd="4" destOrd="0" parTransId="{83E1DBFD-6C9A-4F64-8B4E-69FD1B09DCB7}" sibTransId="{8668B085-7C3F-4ADB-AC3D-86172689F9B1}"/>
    <dgm:cxn modelId="{08C0F1E8-C6CE-4F94-9B72-B38BB3C05261}" srcId="{CC4897C7-B9AF-42FF-AA49-59F27ECE85B9}" destId="{9EE8C9FF-7E64-4C66-B525-A35B9D709A5F}" srcOrd="1" destOrd="0" parTransId="{DABE922C-2508-447A-AAB4-1AB0B27C0D01}" sibTransId="{86E5147A-7023-4296-9715-7910EDEC624E}"/>
    <dgm:cxn modelId="{A6369FE9-59DE-4F14-83AE-D655D12D0FB0}" type="presOf" srcId="{86E5147A-7023-4296-9715-7910EDEC624E}" destId="{0D93B34C-D083-4122-9B63-B8A8CF1E3AD4}" srcOrd="0" destOrd="0" presId="urn:microsoft.com/office/officeart/2005/8/layout/bProcess4"/>
    <dgm:cxn modelId="{EE3C6DFE-FAD1-4511-9F65-FCFC2E100CA7}" type="presOf" srcId="{9EE8C9FF-7E64-4C66-B525-A35B9D709A5F}" destId="{69B04528-0BED-45FE-9CA9-42E98BE5669B}" srcOrd="0" destOrd="0" presId="urn:microsoft.com/office/officeart/2005/8/layout/bProcess4"/>
    <dgm:cxn modelId="{C7685950-9746-40FE-9DAB-A73FC7EE9C0F}" type="presParOf" srcId="{E18E3DFC-78E4-429C-A4DB-0EBF668D8F6A}" destId="{75E2C1CF-76B9-485A-81A0-73C90ECED310}" srcOrd="0" destOrd="0" presId="urn:microsoft.com/office/officeart/2005/8/layout/bProcess4"/>
    <dgm:cxn modelId="{7A44BA4D-E94A-481B-902F-D069D5BC86BA}" type="presParOf" srcId="{75E2C1CF-76B9-485A-81A0-73C90ECED310}" destId="{4A06D7EE-2BF8-4BE5-9754-B89F96576C07}" srcOrd="0" destOrd="0" presId="urn:microsoft.com/office/officeart/2005/8/layout/bProcess4"/>
    <dgm:cxn modelId="{3E386021-447E-4660-A77E-1A7CD5EB4D77}" type="presParOf" srcId="{75E2C1CF-76B9-485A-81A0-73C90ECED310}" destId="{2D149188-13A4-41EE-AF82-F42C058D954A}" srcOrd="1" destOrd="0" presId="urn:microsoft.com/office/officeart/2005/8/layout/bProcess4"/>
    <dgm:cxn modelId="{2499F2F6-256B-448D-AF1B-4BA1E4DA4236}" type="presParOf" srcId="{E18E3DFC-78E4-429C-A4DB-0EBF668D8F6A}" destId="{AC45C30C-96B3-4726-98E2-87087ABDDA64}" srcOrd="1" destOrd="0" presId="urn:microsoft.com/office/officeart/2005/8/layout/bProcess4"/>
    <dgm:cxn modelId="{67D47586-8C1E-4B85-A933-E671AEB94FF3}" type="presParOf" srcId="{E18E3DFC-78E4-429C-A4DB-0EBF668D8F6A}" destId="{71893398-C5EF-46C2-9310-AA143EC6440D}" srcOrd="2" destOrd="0" presId="urn:microsoft.com/office/officeart/2005/8/layout/bProcess4"/>
    <dgm:cxn modelId="{ED3BAD08-39D5-49C7-A31C-E765D52867C6}" type="presParOf" srcId="{71893398-C5EF-46C2-9310-AA143EC6440D}" destId="{04EE023F-E119-400B-90ED-6DFA1CC82C50}" srcOrd="0" destOrd="0" presId="urn:microsoft.com/office/officeart/2005/8/layout/bProcess4"/>
    <dgm:cxn modelId="{0B3FE52C-5BAE-4763-86B2-A0785E368DD7}" type="presParOf" srcId="{71893398-C5EF-46C2-9310-AA143EC6440D}" destId="{69B04528-0BED-45FE-9CA9-42E98BE5669B}" srcOrd="1" destOrd="0" presId="urn:microsoft.com/office/officeart/2005/8/layout/bProcess4"/>
    <dgm:cxn modelId="{1B7A9791-1A12-4A7A-88FA-F64D3ECEF59A}" type="presParOf" srcId="{E18E3DFC-78E4-429C-A4DB-0EBF668D8F6A}" destId="{0D93B34C-D083-4122-9B63-B8A8CF1E3AD4}" srcOrd="3" destOrd="0" presId="urn:microsoft.com/office/officeart/2005/8/layout/bProcess4"/>
    <dgm:cxn modelId="{E2A4FE30-9FA0-41CC-859B-8EBD91B06536}" type="presParOf" srcId="{E18E3DFC-78E4-429C-A4DB-0EBF668D8F6A}" destId="{5BE134B2-26CA-4C1E-9969-137B04D3FE86}" srcOrd="4" destOrd="0" presId="urn:microsoft.com/office/officeart/2005/8/layout/bProcess4"/>
    <dgm:cxn modelId="{6C22C064-7DA7-4893-A0B3-DE1B2492B94F}" type="presParOf" srcId="{5BE134B2-26CA-4C1E-9969-137B04D3FE86}" destId="{51179870-8C03-4E5B-8E10-339834EE8732}" srcOrd="0" destOrd="0" presId="urn:microsoft.com/office/officeart/2005/8/layout/bProcess4"/>
    <dgm:cxn modelId="{035B0CD2-9A95-4FB6-91CE-104DA503F350}" type="presParOf" srcId="{5BE134B2-26CA-4C1E-9969-137B04D3FE86}" destId="{27BB7653-5B04-4457-B5A4-D330304DE1FC}" srcOrd="1" destOrd="0" presId="urn:microsoft.com/office/officeart/2005/8/layout/bProcess4"/>
    <dgm:cxn modelId="{5EED3BB1-1B33-436F-8511-FF63AD8E5225}" type="presParOf" srcId="{E18E3DFC-78E4-429C-A4DB-0EBF668D8F6A}" destId="{239B6A52-28C0-4D0F-9DA1-AEC89931A13D}" srcOrd="5" destOrd="0" presId="urn:microsoft.com/office/officeart/2005/8/layout/bProcess4"/>
    <dgm:cxn modelId="{5A9AB96B-AFE1-48A4-AD6A-6BBE53A43A38}" type="presParOf" srcId="{E18E3DFC-78E4-429C-A4DB-0EBF668D8F6A}" destId="{8E24688E-8CA6-4A29-AFBE-A9B8CE406B6D}" srcOrd="6" destOrd="0" presId="urn:microsoft.com/office/officeart/2005/8/layout/bProcess4"/>
    <dgm:cxn modelId="{719B69A1-4C5B-44D2-8E90-DB7B85AF3946}" type="presParOf" srcId="{8E24688E-8CA6-4A29-AFBE-A9B8CE406B6D}" destId="{60C8AC83-84F7-4193-9CE7-A53E556EB91D}" srcOrd="0" destOrd="0" presId="urn:microsoft.com/office/officeart/2005/8/layout/bProcess4"/>
    <dgm:cxn modelId="{313BC7AC-7AFA-4F04-BC15-D0887EB34583}" type="presParOf" srcId="{8E24688E-8CA6-4A29-AFBE-A9B8CE406B6D}" destId="{9A94E7F4-9E89-4F98-ADE8-B5F87B8F8FDF}" srcOrd="1" destOrd="0" presId="urn:microsoft.com/office/officeart/2005/8/layout/bProcess4"/>
    <dgm:cxn modelId="{19A5AFF0-8E7E-447A-8DA3-EDF43B9D3E05}" type="presParOf" srcId="{E18E3DFC-78E4-429C-A4DB-0EBF668D8F6A}" destId="{67D31CBA-53DD-420E-9066-065385DEC33A}" srcOrd="7" destOrd="0" presId="urn:microsoft.com/office/officeart/2005/8/layout/bProcess4"/>
    <dgm:cxn modelId="{8F459E01-C1BB-42F2-B3B6-BD26DF5C27C1}" type="presParOf" srcId="{E18E3DFC-78E4-429C-A4DB-0EBF668D8F6A}" destId="{E580ABD4-5A11-4320-BE0C-E79E6EFD7373}" srcOrd="8" destOrd="0" presId="urn:microsoft.com/office/officeart/2005/8/layout/bProcess4"/>
    <dgm:cxn modelId="{F0DB5484-B724-4DFE-9A05-4A43282A7759}" type="presParOf" srcId="{E580ABD4-5A11-4320-BE0C-E79E6EFD7373}" destId="{F68F20FB-F41E-49E8-9BC0-C22E014272A7}" srcOrd="0" destOrd="0" presId="urn:microsoft.com/office/officeart/2005/8/layout/bProcess4"/>
    <dgm:cxn modelId="{BC45491C-F8F0-4595-9F4F-E84DFF370E62}" type="presParOf" srcId="{E580ABD4-5A11-4320-BE0C-E79E6EFD7373}" destId="{BDDF6032-CBDE-4E30-829F-1749B69A00AB}" srcOrd="1" destOrd="0" presId="urn:microsoft.com/office/officeart/2005/8/layout/bProcess4"/>
    <dgm:cxn modelId="{5A53BB20-89CB-4DD2-AAD1-D41D1103DDD6}" type="presParOf" srcId="{E18E3DFC-78E4-429C-A4DB-0EBF668D8F6A}" destId="{FA5AA5DE-44DC-422C-B7C3-1560B2647A7C}" srcOrd="9" destOrd="0" presId="urn:microsoft.com/office/officeart/2005/8/layout/bProcess4"/>
    <dgm:cxn modelId="{B5E3FCEC-A243-4FFA-A1B6-6C3E996F3238}" type="presParOf" srcId="{E18E3DFC-78E4-429C-A4DB-0EBF668D8F6A}" destId="{1563F187-8B98-4015-BCFF-A9D98DB8D07F}" srcOrd="10" destOrd="0" presId="urn:microsoft.com/office/officeart/2005/8/layout/bProcess4"/>
    <dgm:cxn modelId="{82C5E9A0-A489-462F-8A96-509132EF2DF7}" type="presParOf" srcId="{1563F187-8B98-4015-BCFF-A9D98DB8D07F}" destId="{B3B5EEF8-7821-48AB-9F8E-FC034B37D579}" srcOrd="0" destOrd="0" presId="urn:microsoft.com/office/officeart/2005/8/layout/bProcess4"/>
    <dgm:cxn modelId="{31648D93-EAE7-4C69-BA66-E78930CA067C}" type="presParOf" srcId="{1563F187-8B98-4015-BCFF-A9D98DB8D07F}" destId="{50E72C6E-3A18-4679-B003-02401638B04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BA60F-E864-4904-96B5-ED277DC7FFB0}">
      <dsp:nvSpPr>
        <dsp:cNvPr id="0" name=""/>
        <dsp:cNvSpPr/>
      </dsp:nvSpPr>
      <dsp:spPr>
        <a:xfrm>
          <a:off x="3673054" y="801251"/>
          <a:ext cx="61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69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6168" y="843724"/>
        <a:ext cx="32464" cy="6492"/>
      </dsp:txXfrm>
    </dsp:sp>
    <dsp:sp modelId="{6536A272-58AC-405C-99C5-A56C935CF58D}">
      <dsp:nvSpPr>
        <dsp:cNvPr id="0" name=""/>
        <dsp:cNvSpPr/>
      </dsp:nvSpPr>
      <dsp:spPr>
        <a:xfrm>
          <a:off x="851834" y="65"/>
          <a:ext cx="2823019" cy="1693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i="0" kern="1200" baseline="0"/>
            <a:t>Atceries!</a:t>
          </a:r>
          <a:endParaRPr lang="en-US" sz="1900" kern="1200"/>
        </a:p>
      </dsp:txBody>
      <dsp:txXfrm>
        <a:off x="851834" y="65"/>
        <a:ext cx="2823019" cy="1693811"/>
      </dsp:txXfrm>
    </dsp:sp>
    <dsp:sp modelId="{EEF93C59-D42C-4A21-8C53-2E94EDEA52A1}">
      <dsp:nvSpPr>
        <dsp:cNvPr id="0" name=""/>
        <dsp:cNvSpPr/>
      </dsp:nvSpPr>
      <dsp:spPr>
        <a:xfrm>
          <a:off x="7145367" y="801251"/>
          <a:ext cx="61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694" y="45720"/>
              </a:lnTo>
            </a:path>
          </a:pathLst>
        </a:custGeom>
        <a:noFill/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38482" y="843724"/>
        <a:ext cx="32464" cy="6492"/>
      </dsp:txXfrm>
    </dsp:sp>
    <dsp:sp modelId="{63A86337-9F95-42A1-99E7-F2ED064591C1}">
      <dsp:nvSpPr>
        <dsp:cNvPr id="0" name=""/>
        <dsp:cNvSpPr/>
      </dsp:nvSpPr>
      <dsp:spPr>
        <a:xfrm>
          <a:off x="4324148" y="65"/>
          <a:ext cx="2823019" cy="1693811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1" i="0" kern="1200" baseline="0"/>
            <a:t>Pētnieciskās darbības posmi:</a:t>
          </a:r>
          <a:endParaRPr lang="en-US" sz="1900" kern="1200"/>
        </a:p>
      </dsp:txBody>
      <dsp:txXfrm>
        <a:off x="4324148" y="65"/>
        <a:ext cx="2823019" cy="1693811"/>
      </dsp:txXfrm>
    </dsp:sp>
    <dsp:sp modelId="{1341BD35-774A-44F7-B286-FEE5905BEABA}">
      <dsp:nvSpPr>
        <dsp:cNvPr id="0" name=""/>
        <dsp:cNvSpPr/>
      </dsp:nvSpPr>
      <dsp:spPr>
        <a:xfrm>
          <a:off x="2263344" y="1692076"/>
          <a:ext cx="6944627" cy="618694"/>
        </a:xfrm>
        <a:custGeom>
          <a:avLst/>
          <a:gdLst/>
          <a:ahLst/>
          <a:cxnLst/>
          <a:rect l="0" t="0" r="0" b="0"/>
          <a:pathLst>
            <a:path>
              <a:moveTo>
                <a:pt x="6944627" y="0"/>
              </a:moveTo>
              <a:lnTo>
                <a:pt x="6944627" y="326447"/>
              </a:lnTo>
              <a:lnTo>
                <a:pt x="0" y="326447"/>
              </a:lnTo>
              <a:lnTo>
                <a:pt x="0" y="618694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1285" y="1998177"/>
        <a:ext cx="348745" cy="6492"/>
      </dsp:txXfrm>
    </dsp:sp>
    <dsp:sp modelId="{723ED8B0-6B10-48DC-860F-A0411E6AB92F}">
      <dsp:nvSpPr>
        <dsp:cNvPr id="0" name=""/>
        <dsp:cNvSpPr/>
      </dsp:nvSpPr>
      <dsp:spPr>
        <a:xfrm>
          <a:off x="7796461" y="65"/>
          <a:ext cx="2823019" cy="1693811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i="0" kern="1200" baseline="0"/>
            <a:t>1) izvēlas tematu, saskata un formulē pētāmo problēmu – jautājumu;</a:t>
          </a:r>
          <a:endParaRPr lang="en-US" sz="1900" kern="1200"/>
        </a:p>
      </dsp:txBody>
      <dsp:txXfrm>
        <a:off x="7796461" y="65"/>
        <a:ext cx="2823019" cy="1693811"/>
      </dsp:txXfrm>
    </dsp:sp>
    <dsp:sp modelId="{7054FC1D-23CC-41B5-93CE-15542A314C4A}">
      <dsp:nvSpPr>
        <dsp:cNvPr id="0" name=""/>
        <dsp:cNvSpPr/>
      </dsp:nvSpPr>
      <dsp:spPr>
        <a:xfrm>
          <a:off x="3673054" y="3144357"/>
          <a:ext cx="61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694" y="4572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6168" y="3186830"/>
        <a:ext cx="32464" cy="6492"/>
      </dsp:txXfrm>
    </dsp:sp>
    <dsp:sp modelId="{97991EC9-240B-42AF-8693-0143C2C0ED56}">
      <dsp:nvSpPr>
        <dsp:cNvPr id="0" name=""/>
        <dsp:cNvSpPr/>
      </dsp:nvSpPr>
      <dsp:spPr>
        <a:xfrm>
          <a:off x="851834" y="2343171"/>
          <a:ext cx="2823019" cy="1693811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i="0" kern="1200" baseline="0"/>
            <a:t>2) plāno pētījuma gaitu – kādi dati nepieciešami, kā tie tiks savākti, sadala pienākumus;</a:t>
          </a:r>
          <a:endParaRPr lang="en-US" sz="1900" kern="1200"/>
        </a:p>
      </dsp:txBody>
      <dsp:txXfrm>
        <a:off x="851834" y="2343171"/>
        <a:ext cx="2823019" cy="1693811"/>
      </dsp:txXfrm>
    </dsp:sp>
    <dsp:sp modelId="{963A96E6-509C-4002-8945-6D0272E4F5C0}">
      <dsp:nvSpPr>
        <dsp:cNvPr id="0" name=""/>
        <dsp:cNvSpPr/>
      </dsp:nvSpPr>
      <dsp:spPr>
        <a:xfrm>
          <a:off x="7145367" y="3144357"/>
          <a:ext cx="61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694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38482" y="3186830"/>
        <a:ext cx="32464" cy="6492"/>
      </dsp:txXfrm>
    </dsp:sp>
    <dsp:sp modelId="{7452A9F7-E060-4989-B5C5-675C2C4B9CB8}">
      <dsp:nvSpPr>
        <dsp:cNvPr id="0" name=""/>
        <dsp:cNvSpPr/>
      </dsp:nvSpPr>
      <dsp:spPr>
        <a:xfrm>
          <a:off x="4324148" y="2343171"/>
          <a:ext cx="2823019" cy="1693811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i="0" kern="1200" baseline="0"/>
            <a:t>3) veic plānoto – vāc datus un tos reģistrē izvēlētajā veidā;</a:t>
          </a:r>
          <a:endParaRPr lang="en-US" sz="1900" kern="1200"/>
        </a:p>
      </dsp:txBody>
      <dsp:txXfrm>
        <a:off x="4324148" y="2343171"/>
        <a:ext cx="2823019" cy="1693811"/>
      </dsp:txXfrm>
    </dsp:sp>
    <dsp:sp modelId="{004F9A58-933A-433F-80AD-CB9C41D388C5}">
      <dsp:nvSpPr>
        <dsp:cNvPr id="0" name=""/>
        <dsp:cNvSpPr/>
      </dsp:nvSpPr>
      <dsp:spPr>
        <a:xfrm>
          <a:off x="2263344" y="4035182"/>
          <a:ext cx="6944627" cy="618694"/>
        </a:xfrm>
        <a:custGeom>
          <a:avLst/>
          <a:gdLst/>
          <a:ahLst/>
          <a:cxnLst/>
          <a:rect l="0" t="0" r="0" b="0"/>
          <a:pathLst>
            <a:path>
              <a:moveTo>
                <a:pt x="6944627" y="0"/>
              </a:moveTo>
              <a:lnTo>
                <a:pt x="6944627" y="326447"/>
              </a:lnTo>
              <a:lnTo>
                <a:pt x="0" y="326447"/>
              </a:lnTo>
              <a:lnTo>
                <a:pt x="0" y="618694"/>
              </a:lnTo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61285" y="4341283"/>
        <a:ext cx="348745" cy="6492"/>
      </dsp:txXfrm>
    </dsp:sp>
    <dsp:sp modelId="{8971402E-9E78-4203-92F1-FB229A4BA4B5}">
      <dsp:nvSpPr>
        <dsp:cNvPr id="0" name=""/>
        <dsp:cNvSpPr/>
      </dsp:nvSpPr>
      <dsp:spPr>
        <a:xfrm>
          <a:off x="7796461" y="2343171"/>
          <a:ext cx="2823019" cy="1693811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i="0" kern="1200" baseline="0" dirty="0"/>
            <a:t>4) apstrādā datus, aprēķinot nepieciešamos statistikas rādītājus, attēlo datus ar</a:t>
          </a:r>
          <a:r>
            <a:rPr lang="en-US" sz="1900" b="0" i="0" kern="1200" baseline="0" dirty="0"/>
            <a:t> </a:t>
          </a:r>
          <a:r>
            <a:rPr lang="en-US" sz="1900" b="0" i="0" kern="1200" baseline="0" dirty="0" err="1"/>
            <a:t>diagrammām</a:t>
          </a:r>
          <a:r>
            <a:rPr lang="en-US" sz="1900" b="0" i="0" kern="1200" baseline="0" dirty="0"/>
            <a:t>;</a:t>
          </a:r>
          <a:endParaRPr lang="en-US" sz="1900" kern="1200" dirty="0"/>
        </a:p>
      </dsp:txBody>
      <dsp:txXfrm>
        <a:off x="7796461" y="2343171"/>
        <a:ext cx="2823019" cy="1693811"/>
      </dsp:txXfrm>
    </dsp:sp>
    <dsp:sp modelId="{D288AE6B-9493-434E-8558-45E16A458FD8}">
      <dsp:nvSpPr>
        <dsp:cNvPr id="0" name=""/>
        <dsp:cNvSpPr/>
      </dsp:nvSpPr>
      <dsp:spPr>
        <a:xfrm>
          <a:off x="3673054" y="5487462"/>
          <a:ext cx="61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694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6168" y="5529936"/>
        <a:ext cx="32464" cy="6492"/>
      </dsp:txXfrm>
    </dsp:sp>
    <dsp:sp modelId="{B3C3F17E-1822-4842-AEDD-60C3CF1A8A7C}">
      <dsp:nvSpPr>
        <dsp:cNvPr id="0" name=""/>
        <dsp:cNvSpPr/>
      </dsp:nvSpPr>
      <dsp:spPr>
        <a:xfrm>
          <a:off x="851834" y="4686277"/>
          <a:ext cx="2823019" cy="1693811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i="0" kern="1200" baseline="0" dirty="0"/>
            <a:t>5) analizē, izvērtē rezultātus, izmantojot aprēķinātos statistikas rādītājus, un formulē</a:t>
          </a:r>
          <a:r>
            <a:rPr lang="en-US" sz="1900" b="0" i="0" kern="1200" baseline="0" dirty="0"/>
            <a:t> </a:t>
          </a:r>
          <a:r>
            <a:rPr lang="en-US" sz="1900" b="0" i="0" kern="1200" baseline="0" dirty="0" err="1"/>
            <a:t>secinājumus</a:t>
          </a:r>
          <a:r>
            <a:rPr lang="en-US" sz="1900" b="0" i="0" kern="1200" baseline="0" dirty="0"/>
            <a:t>;</a:t>
          </a:r>
          <a:r>
            <a:rPr lang="lv-LV" sz="1900" b="0" i="0" kern="1200" baseline="0" dirty="0"/>
            <a:t>    </a:t>
          </a:r>
          <a:endParaRPr lang="en-US" sz="1900" kern="1200" dirty="0"/>
        </a:p>
      </dsp:txBody>
      <dsp:txXfrm>
        <a:off x="851834" y="4686277"/>
        <a:ext cx="2823019" cy="1693811"/>
      </dsp:txXfrm>
    </dsp:sp>
    <dsp:sp modelId="{4A7B9FF9-C4D3-48DC-96BE-FC6FCEE0B4C7}">
      <dsp:nvSpPr>
        <dsp:cNvPr id="0" name=""/>
        <dsp:cNvSpPr/>
      </dsp:nvSpPr>
      <dsp:spPr>
        <a:xfrm>
          <a:off x="4324148" y="4686277"/>
          <a:ext cx="2823019" cy="169381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30" tIns="145202" rIns="138330" bIns="14520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b="0" i="0" kern="1200" baseline="0" dirty="0"/>
            <a:t>6) sagatavo projekta prezentāciju, kurā atspoguļo pētījuma gaitu un prezentē darba</a:t>
          </a:r>
          <a:r>
            <a:rPr lang="en-US" sz="1900" b="0" i="0" kern="1200" baseline="0" dirty="0"/>
            <a:t> </a:t>
          </a:r>
          <a:r>
            <a:rPr lang="en-US" sz="1900" b="0" i="0" kern="1200" baseline="0" dirty="0" err="1"/>
            <a:t>rezultātus</a:t>
          </a:r>
          <a:endParaRPr lang="en-US" sz="1900" kern="1200" dirty="0"/>
        </a:p>
      </dsp:txBody>
      <dsp:txXfrm>
        <a:off x="4324148" y="4686277"/>
        <a:ext cx="2823019" cy="1693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B74D0-7935-41F7-ADD0-C22623E4D575}">
      <dsp:nvSpPr>
        <dsp:cNvPr id="0" name=""/>
        <dsp:cNvSpPr/>
      </dsp:nvSpPr>
      <dsp:spPr>
        <a:xfrm rot="5400000">
          <a:off x="423508" y="2270172"/>
          <a:ext cx="1270399" cy="21139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909EB-6910-4716-8409-EC49B6A4D3F1}">
      <dsp:nvSpPr>
        <dsp:cNvPr id="0" name=""/>
        <dsp:cNvSpPr/>
      </dsp:nvSpPr>
      <dsp:spPr>
        <a:xfrm>
          <a:off x="211447" y="2901778"/>
          <a:ext cx="1908455" cy="167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Datu iegūšana</a:t>
          </a:r>
          <a:endParaRPr lang="en-US" sz="2300" kern="1200" dirty="0"/>
        </a:p>
      </dsp:txBody>
      <dsp:txXfrm>
        <a:off x="211447" y="2901778"/>
        <a:ext cx="1908455" cy="1672873"/>
      </dsp:txXfrm>
    </dsp:sp>
    <dsp:sp modelId="{C3F0C6ED-DC56-4D77-9922-89BB9279FA85}">
      <dsp:nvSpPr>
        <dsp:cNvPr id="0" name=""/>
        <dsp:cNvSpPr/>
      </dsp:nvSpPr>
      <dsp:spPr>
        <a:xfrm>
          <a:off x="1759817" y="2114544"/>
          <a:ext cx="360086" cy="3600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AB13C-FEF1-4181-9ABA-B7F5DB40DBE6}">
      <dsp:nvSpPr>
        <dsp:cNvPr id="0" name=""/>
        <dsp:cNvSpPr/>
      </dsp:nvSpPr>
      <dsp:spPr>
        <a:xfrm rot="5400000">
          <a:off x="2759831" y="1692047"/>
          <a:ext cx="1270399" cy="21139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B4ED8-DC54-4EB5-857D-EF8437405E3A}">
      <dsp:nvSpPr>
        <dsp:cNvPr id="0" name=""/>
        <dsp:cNvSpPr/>
      </dsp:nvSpPr>
      <dsp:spPr>
        <a:xfrm>
          <a:off x="2547770" y="2323653"/>
          <a:ext cx="1908455" cy="167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kern="1200" dirty="0" err="1"/>
            <a:t>Iegūto</a:t>
          </a:r>
          <a:r>
            <a:rPr lang="en-US" sz="2300" kern="1200" dirty="0"/>
            <a:t> </a:t>
          </a:r>
          <a:r>
            <a:rPr lang="en-US" sz="2300" kern="1200" dirty="0" err="1"/>
            <a:t>datu</a:t>
          </a:r>
          <a:r>
            <a:rPr lang="en-US" sz="2300" kern="1200" dirty="0"/>
            <a:t> </a:t>
          </a:r>
          <a:r>
            <a:rPr lang="en-US" sz="2300" kern="1200" dirty="0" err="1"/>
            <a:t>apstrāde</a:t>
          </a:r>
          <a:r>
            <a:rPr lang="lv-LV" sz="2300" kern="1200" dirty="0"/>
            <a:t>;</a:t>
          </a:r>
          <a:endParaRPr lang="en-US" sz="2300" kern="1200" dirty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2547770" y="2323653"/>
        <a:ext cx="1908455" cy="1672873"/>
      </dsp:txXfrm>
    </dsp:sp>
    <dsp:sp modelId="{169F2371-D865-410D-B8A6-AC0348C6FC1A}">
      <dsp:nvSpPr>
        <dsp:cNvPr id="0" name=""/>
        <dsp:cNvSpPr/>
      </dsp:nvSpPr>
      <dsp:spPr>
        <a:xfrm>
          <a:off x="4096140" y="1536418"/>
          <a:ext cx="360086" cy="3600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E645C-0FA5-40F7-8D96-9D47AB4C69B7}">
      <dsp:nvSpPr>
        <dsp:cNvPr id="0" name=""/>
        <dsp:cNvSpPr/>
      </dsp:nvSpPr>
      <dsp:spPr>
        <a:xfrm rot="5400000">
          <a:off x="5096154" y="1113922"/>
          <a:ext cx="1270399" cy="21139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7F05E-2B65-400B-B528-366FF91F108A}">
      <dsp:nvSpPr>
        <dsp:cNvPr id="0" name=""/>
        <dsp:cNvSpPr/>
      </dsp:nvSpPr>
      <dsp:spPr>
        <a:xfrm>
          <a:off x="4884093" y="1745527"/>
          <a:ext cx="1908455" cy="167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kern="1200" dirty="0" err="1"/>
            <a:t>Secinājumi</a:t>
          </a:r>
          <a:r>
            <a:rPr lang="en-US" sz="2300" kern="1200" dirty="0"/>
            <a:t> un </a:t>
          </a:r>
          <a:r>
            <a:rPr lang="en-US" sz="2300" kern="1200" dirty="0" err="1"/>
            <a:t>izvērtējums</a:t>
          </a:r>
          <a:r>
            <a:rPr lang="en-US" sz="2300" kern="1200" dirty="0"/>
            <a:t>;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4884093" y="1745527"/>
        <a:ext cx="1908455" cy="1672873"/>
      </dsp:txXfrm>
    </dsp:sp>
    <dsp:sp modelId="{08369ACF-265C-436E-98EE-A6CC7BB0E9F6}">
      <dsp:nvSpPr>
        <dsp:cNvPr id="0" name=""/>
        <dsp:cNvSpPr/>
      </dsp:nvSpPr>
      <dsp:spPr>
        <a:xfrm>
          <a:off x="6432463" y="958293"/>
          <a:ext cx="360086" cy="3600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C81C1-BE11-46FA-8EC8-B5A60B373BEA}">
      <dsp:nvSpPr>
        <dsp:cNvPr id="0" name=""/>
        <dsp:cNvSpPr/>
      </dsp:nvSpPr>
      <dsp:spPr>
        <a:xfrm rot="5400000">
          <a:off x="7432477" y="535796"/>
          <a:ext cx="1270399" cy="21139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3DD2-727F-4DC2-A387-93C4723813D5}">
      <dsp:nvSpPr>
        <dsp:cNvPr id="0" name=""/>
        <dsp:cNvSpPr/>
      </dsp:nvSpPr>
      <dsp:spPr>
        <a:xfrm>
          <a:off x="7220415" y="1167402"/>
          <a:ext cx="1908455" cy="167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Prezentācijas</a:t>
          </a:r>
          <a:r>
            <a:rPr lang="en-US" sz="2300" kern="1200" dirty="0"/>
            <a:t> </a:t>
          </a:r>
          <a:r>
            <a:rPr lang="en-US" sz="2300" kern="1200" dirty="0" err="1"/>
            <a:t>veidošana</a:t>
          </a:r>
          <a:r>
            <a:rPr lang="en-US" sz="2300" kern="1200" dirty="0"/>
            <a:t>;</a:t>
          </a:r>
        </a:p>
      </dsp:txBody>
      <dsp:txXfrm>
        <a:off x="7220415" y="1167402"/>
        <a:ext cx="1908455" cy="1672873"/>
      </dsp:txXfrm>
    </dsp:sp>
    <dsp:sp modelId="{7EE7E327-93E6-402C-8770-22AD289773CF}">
      <dsp:nvSpPr>
        <dsp:cNvPr id="0" name=""/>
        <dsp:cNvSpPr/>
      </dsp:nvSpPr>
      <dsp:spPr>
        <a:xfrm>
          <a:off x="8768785" y="380167"/>
          <a:ext cx="360086" cy="3600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8DEF7-BDD3-4F15-8BA0-4E2FB746C4D5}">
      <dsp:nvSpPr>
        <dsp:cNvPr id="0" name=""/>
        <dsp:cNvSpPr/>
      </dsp:nvSpPr>
      <dsp:spPr>
        <a:xfrm rot="5400000">
          <a:off x="9768800" y="-42328"/>
          <a:ext cx="1270399" cy="21139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8F1FD-F67F-4368-8836-AD85B9393364}">
      <dsp:nvSpPr>
        <dsp:cNvPr id="0" name=""/>
        <dsp:cNvSpPr/>
      </dsp:nvSpPr>
      <dsp:spPr>
        <a:xfrm>
          <a:off x="9556738" y="589277"/>
          <a:ext cx="1908455" cy="167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Sava </a:t>
          </a:r>
          <a:r>
            <a:rPr lang="en-US" sz="2300" kern="1200" dirty="0" err="1"/>
            <a:t>darba</a:t>
          </a:r>
          <a:r>
            <a:rPr lang="en-US" sz="2300" kern="1200" dirty="0"/>
            <a:t> </a:t>
          </a:r>
          <a:r>
            <a:rPr lang="en-US" sz="2300" kern="1200" dirty="0" err="1"/>
            <a:t>prezentēšana</a:t>
          </a:r>
          <a:r>
            <a:rPr lang="en-US" sz="2300" kern="1200" dirty="0"/>
            <a:t>.</a:t>
          </a:r>
        </a:p>
      </dsp:txBody>
      <dsp:txXfrm>
        <a:off x="9556738" y="589277"/>
        <a:ext cx="1908455" cy="1672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5C30C-96B3-4726-98E2-87087ABDDA64}">
      <dsp:nvSpPr>
        <dsp:cNvPr id="0" name=""/>
        <dsp:cNvSpPr/>
      </dsp:nvSpPr>
      <dsp:spPr>
        <a:xfrm rot="5149453">
          <a:off x="1006100" y="964426"/>
          <a:ext cx="1559454" cy="2253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49188-13A4-41EE-AF82-F42C058D954A}">
      <dsp:nvSpPr>
        <dsp:cNvPr id="0" name=""/>
        <dsp:cNvSpPr/>
      </dsp:nvSpPr>
      <dsp:spPr>
        <a:xfrm>
          <a:off x="207824" y="0"/>
          <a:ext cx="4523491" cy="1367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Skolēni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saprata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statistikas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nepieciešamību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reālu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datu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apstrādē</a:t>
          </a:r>
          <a:endParaRPr lang="en-US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7879" y="40055"/>
        <a:ext cx="4443381" cy="1287454"/>
      </dsp:txXfrm>
    </dsp:sp>
    <dsp:sp modelId="{0D93B34C-D083-4122-9B63-B8A8CF1E3AD4}">
      <dsp:nvSpPr>
        <dsp:cNvPr id="0" name=""/>
        <dsp:cNvSpPr/>
      </dsp:nvSpPr>
      <dsp:spPr>
        <a:xfrm rot="4925529">
          <a:off x="1078893" y="2637061"/>
          <a:ext cx="1807138" cy="2253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04528-0BED-45FE-9CA9-42E98BE5669B}">
      <dsp:nvSpPr>
        <dsp:cNvPr id="0" name=""/>
        <dsp:cNvSpPr/>
      </dsp:nvSpPr>
      <dsp:spPr>
        <a:xfrm>
          <a:off x="55431" y="1696957"/>
          <a:ext cx="5084757" cy="1084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Skolēni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mācījās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pielietot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matemātiskās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zināšanas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lv-LV" sz="2400" b="1" kern="1200" dirty="0">
              <a:solidFill>
                <a:schemeClr val="tx2">
                  <a:lumMod val="75000"/>
                </a:schemeClr>
              </a:solidFill>
            </a:rPr>
            <a:t>ģ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eogrāfijā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.</a:t>
          </a:r>
        </a:p>
      </dsp:txBody>
      <dsp:txXfrm>
        <a:off x="87188" y="1728714"/>
        <a:ext cx="5021243" cy="1020765"/>
      </dsp:txXfrm>
    </dsp:sp>
    <dsp:sp modelId="{239B6A52-28C0-4D0F-9DA1-AEC89931A13D}">
      <dsp:nvSpPr>
        <dsp:cNvPr id="0" name=""/>
        <dsp:cNvSpPr/>
      </dsp:nvSpPr>
      <dsp:spPr>
        <a:xfrm rot="303249">
          <a:off x="2110307" y="3812059"/>
          <a:ext cx="6357093" cy="2253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B7653-5B04-4457-B5A4-D330304DE1FC}">
      <dsp:nvSpPr>
        <dsp:cNvPr id="0" name=""/>
        <dsp:cNvSpPr/>
      </dsp:nvSpPr>
      <dsp:spPr>
        <a:xfrm>
          <a:off x="263242" y="3326141"/>
          <a:ext cx="5197822" cy="1405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Skolēni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saprata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ka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precīzāku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datu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ieguvei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nepieciešamas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speciālās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mērierīces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.</a:t>
          </a:r>
        </a:p>
      </dsp:txBody>
      <dsp:txXfrm>
        <a:off x="304417" y="3367316"/>
        <a:ext cx="5115472" cy="1323469"/>
      </dsp:txXfrm>
    </dsp:sp>
    <dsp:sp modelId="{67D31CBA-53DD-420E-9066-065385DEC33A}">
      <dsp:nvSpPr>
        <dsp:cNvPr id="0" name=""/>
        <dsp:cNvSpPr/>
      </dsp:nvSpPr>
      <dsp:spPr>
        <a:xfrm rot="16206835">
          <a:off x="7638553" y="3259025"/>
          <a:ext cx="1666113" cy="2253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4E7F4-9E89-4F98-ADE8-B5F87B8F8FDF}">
      <dsp:nvSpPr>
        <dsp:cNvPr id="0" name=""/>
        <dsp:cNvSpPr/>
      </dsp:nvSpPr>
      <dsp:spPr>
        <a:xfrm>
          <a:off x="6770875" y="3916136"/>
          <a:ext cx="4878111" cy="1345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Attīstīja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pētnieciskās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prasmes</a:t>
          </a:r>
          <a:r>
            <a:rPr lang="lv-LV" sz="2400" b="1" kern="1200" dirty="0">
              <a:solidFill>
                <a:schemeClr val="tx2">
                  <a:lumMod val="75000"/>
                </a:schemeClr>
              </a:solidFill>
            </a:rPr>
            <a:t>. </a:t>
          </a:r>
          <a:endParaRPr lang="en-US" sz="2300" kern="1200" dirty="0"/>
        </a:p>
      </dsp:txBody>
      <dsp:txXfrm>
        <a:off x="6810295" y="3955556"/>
        <a:ext cx="4799271" cy="1267073"/>
      </dsp:txXfrm>
    </dsp:sp>
    <dsp:sp modelId="{FA5AA5DE-44DC-422C-B7C3-1560B2647A7C}">
      <dsp:nvSpPr>
        <dsp:cNvPr id="0" name=""/>
        <dsp:cNvSpPr/>
      </dsp:nvSpPr>
      <dsp:spPr>
        <a:xfrm rot="16131626">
          <a:off x="7430497" y="1395611"/>
          <a:ext cx="2044871" cy="22537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F6032-CBDE-4E30-829F-1749B69A00AB}">
      <dsp:nvSpPr>
        <dsp:cNvPr id="0" name=""/>
        <dsp:cNvSpPr/>
      </dsp:nvSpPr>
      <dsp:spPr>
        <a:xfrm>
          <a:off x="6665036" y="2121615"/>
          <a:ext cx="5111327" cy="159461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Pārāk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maz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datu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lai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objektīvi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atbildētu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uz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pētāmo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jautājumu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.</a:t>
          </a:r>
        </a:p>
      </dsp:txBody>
      <dsp:txXfrm>
        <a:off x="6711741" y="2168320"/>
        <a:ext cx="5017917" cy="1501200"/>
      </dsp:txXfrm>
    </dsp:sp>
    <dsp:sp modelId="{50E72C6E-3A18-4679-B003-02401638B04D}">
      <dsp:nvSpPr>
        <dsp:cNvPr id="0" name=""/>
        <dsp:cNvSpPr/>
      </dsp:nvSpPr>
      <dsp:spPr>
        <a:xfrm>
          <a:off x="6583699" y="75917"/>
          <a:ext cx="5192664" cy="1580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Attīstīja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caurviju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prasmes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: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kritiskā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domāšana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sadarbība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un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digitālās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kern="1200" dirty="0" err="1">
              <a:solidFill>
                <a:schemeClr val="tx2">
                  <a:lumMod val="75000"/>
                </a:schemeClr>
              </a:solidFill>
            </a:rPr>
            <a:t>prasmes</a:t>
          </a: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.</a:t>
          </a:r>
        </a:p>
      </dsp:txBody>
      <dsp:txXfrm>
        <a:off x="6630002" y="122220"/>
        <a:ext cx="5100058" cy="1488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0D40-415E-419D-9B35-DC9BC7806E6C}" type="datetimeFigureOut">
              <a:rPr lang="en-US" smtClean="0"/>
              <a:t>07-Oct-21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3295-13B3-45E1-ABFE-A1AA64EE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5991225"/>
            <a:ext cx="4114800" cy="365125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7199" y="156008"/>
            <a:ext cx="3758506" cy="12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0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9427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01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065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7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1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48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0158" y="6047254"/>
            <a:ext cx="1402202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1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62F351B-E57C-478B-8560-349707C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11C855-0977-4EB1-9C00-F060F3494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5FE7C0-7870-47CA-A9BE-B2E2C402E31F}"/>
              </a:ext>
            </a:extLst>
          </p:cNvPr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8BFB13C0-ECAC-4D05-94FE-A40F8BEC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7593CF2-9DB3-4B30-9249-3AF798C5E425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E4264-C320-4765-9D08-4DFD96822A45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A5F22-461F-436D-8683-574444D3DE7E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1C573F-46C7-49BA-B262-660E2EBC9265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563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54" y="317500"/>
            <a:ext cx="1062504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28754" y="1825625"/>
            <a:ext cx="106250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6AC9AE1A-B557-4226-A591-5388DFEE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1AF28AF-E073-46B6-A3F7-98304CA49C14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3ADE3-20F6-45D3-9D1D-74664B4F9653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3A8DC-C135-48E2-B0DB-5B02EB1F782B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9DB31A-10C8-4A81-8E1C-E51573343BDD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9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AAE662F-7671-4888-AA8C-AC9F0F8B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C016A9-975E-4CC2-8E52-51C0EC5F99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6B6AE7-C28E-477A-AEAF-8BFB8D8D1DA3}"/>
              </a:ext>
            </a:extLst>
          </p:cNvPr>
          <p:cNvSpPr txBox="1"/>
          <p:nvPr userDrawn="1"/>
        </p:nvSpPr>
        <p:spPr>
          <a:xfrm>
            <a:off x="191344" y="356539"/>
            <a:ext cx="306299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List //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9A7927D-6737-4E5E-8476-9AB12674E98D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EF88B-0573-4EAF-AB7C-508B4103E5E0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8B9CD9-DDDC-465B-B9AA-9F7426904949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91E4EBE-DECE-40E4-8100-13ED1599879F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36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9CCC979-B823-4D4A-BF5B-E22564A3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ACA0E5-7576-4E65-BE56-7A831F974F60}"/>
              </a:ext>
            </a:extLst>
          </p:cNvPr>
          <p:cNvSpPr txBox="1"/>
          <p:nvPr userDrawn="1"/>
        </p:nvSpPr>
        <p:spPr>
          <a:xfrm>
            <a:off x="191344" y="356539"/>
            <a:ext cx="306299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Cycle //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1ABBDF-F989-4137-9286-6FE8CFFA8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2" name="Footer Placeholder 3">
            <a:extLst>
              <a:ext uri="{FF2B5EF4-FFF2-40B4-BE49-F238E27FC236}">
                <a16:creationId xmlns:a16="http://schemas.microsoft.com/office/drawing/2014/main" id="{0B370983-C9B6-41E1-A860-B6BD5C44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C42AFD1-E3B8-44F2-86FF-2EA70B23AE7F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5E6335-0DF9-4CA6-B221-399292C59C23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FB887-3F6B-43A7-A13D-94A0784B30A9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284D4A-BA85-4374-ABF7-0A0358115EBB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78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447C97CF-17C2-42BB-BCEE-C31743DD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D4C03F-8276-411B-B938-DBBB27A5974E}"/>
              </a:ext>
            </a:extLst>
          </p:cNvPr>
          <p:cNvSpPr txBox="1"/>
          <p:nvPr userDrawn="1"/>
        </p:nvSpPr>
        <p:spPr>
          <a:xfrm>
            <a:off x="191344" y="356539"/>
            <a:ext cx="306299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Hierarchy //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D0613488-BE57-4196-B2CD-7E76F61A8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C81BD6A1-AC97-4110-97F8-F9E2C6D8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8865C14-19E0-4F23-97BB-D394B37C8AC7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57D64-99BB-4F8E-851E-EFBFF8776A29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BCACE-7D37-471D-AAB2-AF48E3B66834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95482A-6FE1-4768-9674-2C093AA553A9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20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lation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37F79259-3CFA-412B-A760-87433D2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364271-5560-4A70-814E-EF963943F529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Relationship //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A8C071A2-05FD-4BDB-869B-52CD5C73E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01AAD4BE-92CD-421C-B4E1-872E4E8D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E8AA144-FFE6-4F39-8B7D-FAE6901831B9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83C75-C8CE-461F-BEE0-BDBAE98E3D16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473439-5CAD-4080-B3F1-A1930FA347A2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CD4251-FEF8-4C07-82AE-FA3D0E285D57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47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E42533C1-D707-4C5E-A767-B2D87F561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2BE1FB-F309-456B-9D19-B321D394FAD1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Matrix //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C7760613-6FEB-46A2-9590-BDF8DB2DE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D2EC76D2-218B-431A-9C75-D908E32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29413542-F3DC-4F76-93DA-738E9596C0E6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04AAA-D4D9-47B2-A99A-6683962C2A05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630D65-F2AE-458E-B4EA-E20FEE40A0F2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8EB1E26-6FA4-4D6E-A30E-57EA219E1A1B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559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8F5A4282-096B-494B-B4F6-F9634BA1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BE6865-57E3-477D-8E0C-023D3607BFD7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Pyramid //</a:t>
            </a:r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709504E3-68BF-40AA-8C1A-DA3A63358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C960D569-5A6C-476A-A727-54E0AB8B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0B62B99F-6284-4BF5-9040-FA7DA4C307EB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34B8D0-5BCD-4792-BBDC-42984DF9E7D1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64D59-794E-4218-87CA-8902D2A4CE3E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3D87D3-2AD2-4466-A7D0-5A1948359DAB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64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1269796-C77E-4684-8C0A-65DBE983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99FFBE-CB6B-49CC-8A94-AB94E8D5D73F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Picture //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B3137F2E-294E-4FB1-8277-5796D83DE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C8CF22D8-928A-41E3-A26E-14BE22B1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437FDF79-6E1C-45E8-8D5E-E1A4B0503B9F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39D225-E4DF-4B49-9F9D-1E729DD18FF4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9973FE-A81A-4ADD-AF70-50704F127DD0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20DE6FD-AF61-4192-9171-A314F70DB3A7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83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1269796-C77E-4684-8C0A-65DBE983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99FFBE-CB6B-49CC-8A94-AB94E8D5D73F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Misc. //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B3137F2E-294E-4FB1-8277-5796D83DE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C8CF22D8-928A-41E3-A26E-14BE22B1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PowerPoint SmartArt Graphics - The Complete Ready-to-use Collection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C039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96EEC00-C7DA-4C06-9C40-A88BDC8F6989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F609C8-AF4C-4083-82B8-17C8419B66C0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5F0E7-EC0E-4F28-9E7A-B37219F6BF00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239EE3-CD5A-4BC7-A7C1-087B142BAC32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F6D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F6D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5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236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43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07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01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72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27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58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52DF-05E3-471F-8237-CE16A25DFEB7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28E4-8470-4FC0-874D-E1C5535D9B8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4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530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526" y="1952357"/>
            <a:ext cx="9144000" cy="2387600"/>
          </a:xfrm>
        </p:spPr>
        <p:txBody>
          <a:bodyPr>
            <a:normAutofit/>
          </a:bodyPr>
          <a:lstStyle/>
          <a:p>
            <a:r>
              <a:rPr lang="lv-LV" dirty="0"/>
              <a:t> </a:t>
            </a:r>
            <a:br>
              <a:rPr lang="en-US" dirty="0"/>
            </a:b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307" y="4685250"/>
            <a:ext cx="9144000" cy="893429"/>
          </a:xfrm>
        </p:spPr>
        <p:txBody>
          <a:bodyPr/>
          <a:lstStyle/>
          <a:p>
            <a:r>
              <a:rPr lang="lv-LV" dirty="0">
                <a:solidFill>
                  <a:schemeClr val="bg1"/>
                </a:solidFill>
              </a:rPr>
              <a:t>Jeļena Pikuma un Līga Andžāne</a:t>
            </a:r>
          </a:p>
          <a:p>
            <a:r>
              <a:rPr lang="lv-LV" dirty="0">
                <a:solidFill>
                  <a:schemeClr val="bg1"/>
                </a:solidFill>
              </a:rPr>
              <a:t>2021. gada 7.oktobris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343" y="2222827"/>
            <a:ext cx="110559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Calibri"/>
                <a:sym typeface="Calibri"/>
              </a:rPr>
              <a:t>Starppriekšmetu saiknes īstenošana un vērtēšana mācību stundās. </a:t>
            </a:r>
            <a:b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D174E"/>
                </a:solidFill>
                <a:effectLst/>
                <a:uLnTx/>
                <a:uFillTx/>
                <a:cs typeface="Calibri"/>
                <a:sym typeface="Calibri"/>
              </a:rPr>
            </a:br>
            <a:endParaRPr kumimoji="0" lang="lv-LV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659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8122" y="453000"/>
            <a:ext cx="5067733" cy="5930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lv-LV" sz="4400">
              <a:solidFill>
                <a:prstClr val="black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Darbīb</a:t>
            </a:r>
            <a:r>
              <a:rPr lang="lv-LV" sz="4400" b="1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 so</a:t>
            </a:r>
            <a:r>
              <a:rPr lang="lv-LV" sz="4400" b="1">
                <a:solidFill>
                  <a:schemeClr val="tx2">
                    <a:lumMod val="75000"/>
                  </a:schemeClr>
                </a:solidFill>
              </a:rPr>
              <a:t>ļ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</a:rPr>
              <a:t>i:</a:t>
            </a:r>
          </a:p>
          <a:p>
            <a:pPr algn="ctr">
              <a:spcAft>
                <a:spcPts val="600"/>
              </a:spcAft>
            </a:pPr>
            <a:endParaRPr lang="lv-LV" sz="440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83841600"/>
              </p:ext>
            </p:extLst>
          </p:nvPr>
        </p:nvGraphicFramePr>
        <p:xfrm>
          <a:off x="392546" y="1197337"/>
          <a:ext cx="11466945" cy="495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Attēls 1">
            <a:extLst>
              <a:ext uri="{FF2B5EF4-FFF2-40B4-BE49-F238E27FC236}">
                <a16:creationId xmlns:a16="http://schemas.microsoft.com/office/drawing/2014/main" id="{AB18A3E5-2CDE-4E47-8064-E31B49176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073" y="3710020"/>
            <a:ext cx="4259568" cy="22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1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33" y="-13989"/>
            <a:ext cx="3567545" cy="1261197"/>
          </a:xfrm>
        </p:spPr>
        <p:txBody>
          <a:bodyPr>
            <a:normAutofit/>
          </a:bodyPr>
          <a:lstStyle/>
          <a:p>
            <a:r>
              <a:rPr lang="lv-LV" sz="4800" b="1" dirty="0">
                <a:solidFill>
                  <a:schemeClr val="tx2">
                    <a:lumMod val="75000"/>
                  </a:schemeClr>
                </a:solidFill>
              </a:rPr>
              <a:t>Secinājumi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3393668"/>
              </p:ext>
            </p:extLst>
          </p:nvPr>
        </p:nvGraphicFramePr>
        <p:xfrm>
          <a:off x="304800" y="1247208"/>
          <a:ext cx="11776364" cy="527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66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Paldies</a:t>
            </a:r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1233053"/>
            <a:ext cx="10890250" cy="291378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lv-LV" sz="54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54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r>
              <a:rPr lang="lv-LV"/>
              <a:t>Starppriekšmetu saikne:</a:t>
            </a:r>
          </a:p>
          <a:p>
            <a:r>
              <a:rPr lang="lv-LV"/>
              <a:t>Starpdisciplinārā temata “Klimata pārmaiņas” apguvē sadarbojas matemātikas un ģeogrāfijas skolotājas.</a:t>
            </a:r>
            <a:endParaRPr lang="lv-LV" dirty="0"/>
          </a:p>
        </p:txBody>
      </p:sp>
      <p:sp>
        <p:nvSpPr>
          <p:cNvPr id="4" name="Rectangle 3"/>
          <p:cNvSpPr/>
          <p:nvPr/>
        </p:nvSpPr>
        <p:spPr>
          <a:xfrm>
            <a:off x="484909" y="651163"/>
            <a:ext cx="11049865" cy="138545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400" b="1">
                <a:ea typeface="Calibri" panose="020F0502020204030204" pitchFamily="34" charset="0"/>
                <a:cs typeface="Times New Roman" panose="02020603050405020304" pitchFamily="18" charset="0"/>
              </a:rPr>
              <a:t>8.1. Kā matemātiski raksturo un analizē datus? (matemātikā)</a:t>
            </a:r>
            <a:endParaRPr lang="lv-LV" sz="4400" dirty="0"/>
          </a:p>
        </p:txBody>
      </p:sp>
      <p:sp>
        <p:nvSpPr>
          <p:cNvPr id="5" name="Rectangle 4"/>
          <p:cNvSpPr/>
          <p:nvPr/>
        </p:nvSpPr>
        <p:spPr>
          <a:xfrm>
            <a:off x="485486" y="2618507"/>
            <a:ext cx="11049865" cy="138545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400" b="1"/>
          </a:p>
          <a:p>
            <a:pPr algn="ctr"/>
            <a:r>
              <a:rPr lang="lv-LV" sz="4400" b="1"/>
              <a:t>8.1. Kas ir dabas resursi? (ģeogrāfijā)</a:t>
            </a:r>
          </a:p>
          <a:p>
            <a:pPr algn="ctr"/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310897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982" y="928182"/>
            <a:ext cx="10515600" cy="2812545"/>
          </a:xfrm>
        </p:spPr>
        <p:txBody>
          <a:bodyPr>
            <a:normAutofit/>
          </a:bodyPr>
          <a:lstStyle/>
          <a:p>
            <a:pPr algn="ctr"/>
            <a:r>
              <a:rPr lang="lv-LV" b="1">
                <a:latin typeface="Times New Roman" panose="02020603050405020304" pitchFamily="18" charset="0"/>
                <a:ea typeface="Calibri" panose="020F0502020204030204" pitchFamily="34" charset="0"/>
              </a:rPr>
              <a:t>Pētniecisk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lv-LV" b="1">
                <a:latin typeface="Times New Roman" panose="02020603050405020304" pitchFamily="18" charset="0"/>
                <a:ea typeface="Calibri" panose="020F0502020204030204" pitchFamily="34" charset="0"/>
              </a:rPr>
              <a:t>s darbs </a:t>
            </a:r>
            <a:br>
              <a:rPr lang="lv-LV" b="1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b="1">
                <a:latin typeface="Times New Roman" panose="02020603050405020304" pitchFamily="18" charset="0"/>
                <a:ea typeface="Calibri" panose="020F0502020204030204" pitchFamily="34" charset="0"/>
              </a:rPr>
              <a:t>“Klimata pārmaiņas un datu apstrāde”</a:t>
            </a:r>
            <a:br>
              <a:rPr lang="lv-LV" b="1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3200" b="1">
                <a:latin typeface="Times New Roman" panose="02020603050405020304" pitchFamily="18" charset="0"/>
                <a:ea typeface="Calibri" panose="020F0502020204030204" pitchFamily="34" charset="0"/>
              </a:rPr>
              <a:t>(matemātika un ģeogrāfija)</a:t>
            </a:r>
            <a:r>
              <a:rPr lang="lv-LV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lv-LV" dirty="0"/>
          </a:p>
        </p:txBody>
      </p:sp>
      <p:sp>
        <p:nvSpPr>
          <p:cNvPr id="2" name="Rectangle 1"/>
          <p:cNvSpPr/>
          <p:nvPr/>
        </p:nvSpPr>
        <p:spPr>
          <a:xfrm>
            <a:off x="720438" y="3516846"/>
            <a:ext cx="11069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Uzdevums: 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1.</a:t>
            </a:r>
            <a:r>
              <a:rPr lang="lv-LV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Veikt pētījumu par klimata pārmaiņu norisi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Latvijā</a:t>
            </a:r>
            <a:r>
              <a:rPr lang="lv-LV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, uzrakstīt secinājumus un ieteikt problēmas risinājumu!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Lato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2.</a:t>
            </a:r>
            <a:r>
              <a:rPr lang="lv-LV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  <a:t>Izveidot prezentāciju un prezentēt pētījuma rezultātus! </a:t>
            </a:r>
            <a:endParaRPr lang="lv-LV" sz="3200" dirty="0">
              <a:solidFill>
                <a:srgbClr val="002060"/>
              </a:solidFill>
              <a:effectLst/>
              <a:latin typeface="Lato"/>
              <a:ea typeface="Calibri" panose="020F0502020204030204" pitchFamily="34" charset="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2960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783" y="1510146"/>
            <a:ext cx="11388437" cy="1676400"/>
          </a:xfrm>
        </p:spPr>
        <p:txBody>
          <a:bodyPr>
            <a:normAutofit fontScale="90000"/>
          </a:bodyPr>
          <a:lstStyle/>
          <a:p>
            <a:br>
              <a:rPr lang="lv-LV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</a:br>
            <a:br>
              <a:rPr lang="lv-LV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</a:br>
            <a:br>
              <a:rPr lang="lv-LV" sz="3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Lato"/>
              </a:rPr>
            </a:br>
            <a:r>
              <a:rPr lang="lv-LV" sz="4000">
                <a:latin typeface="+mn-lt"/>
              </a:rPr>
              <a:t>Plāno pētījuma mērķi un gaitu, veic pētījumu – iegūst, apstrādā, attēlo, analizē datus un formulē pamatotus secinājumus.</a:t>
            </a:r>
            <a:br>
              <a:rPr lang="lv-LV" sz="40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Lato"/>
              </a:rPr>
            </a:br>
            <a:r>
              <a:rPr lang="lv-LV" sz="4000" b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Lato"/>
              </a:rPr>
              <a:t> </a:t>
            </a:r>
            <a:br>
              <a:rPr lang="lv-LV" sz="40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Lato"/>
              </a:rPr>
            </a:br>
            <a:br>
              <a:rPr lang="lv-LV" sz="400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Lato"/>
              </a:rPr>
            </a:br>
            <a:endParaRPr lang="lv-LV" sz="4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3" y="637308"/>
            <a:ext cx="7093526" cy="57334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4400" b="1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Sasniedzamais rezultāts:</a:t>
            </a:r>
            <a:r>
              <a:rPr lang="lv-LV" sz="440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 </a:t>
            </a:r>
            <a:endParaRPr lang="lv-LV" sz="4400" dirty="0"/>
          </a:p>
        </p:txBody>
      </p:sp>
      <p:sp>
        <p:nvSpPr>
          <p:cNvPr id="6" name="Rectangle 5"/>
          <p:cNvSpPr/>
          <p:nvPr/>
        </p:nvSpPr>
        <p:spPr>
          <a:xfrm>
            <a:off x="401783" y="3343218"/>
            <a:ext cx="7093526" cy="66074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4400" b="1">
              <a:solidFill>
                <a:srgbClr val="000000"/>
              </a:solidFill>
              <a:ea typeface="Calibri" panose="020F0502020204030204" pitchFamily="34" charset="0"/>
              <a:cs typeface="Lato"/>
            </a:endParaRPr>
          </a:p>
          <a:p>
            <a:r>
              <a:rPr lang="lv-LV" sz="4400" b="1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Projekta darbs mazās grupās.</a:t>
            </a:r>
            <a:br>
              <a:rPr lang="lv-LV" sz="4400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</a:br>
            <a:endParaRPr lang="lv-LV" sz="4400" dirty="0"/>
          </a:p>
        </p:txBody>
      </p:sp>
      <p:sp>
        <p:nvSpPr>
          <p:cNvPr id="2" name="Rectangle 1"/>
          <p:cNvSpPr/>
          <p:nvPr/>
        </p:nvSpPr>
        <p:spPr>
          <a:xfrm>
            <a:off x="401784" y="4160636"/>
            <a:ext cx="1119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i="1">
                <a:solidFill>
                  <a:srgbClr val="000000"/>
                </a:solidFill>
                <a:ea typeface="Calibri" panose="020F0502020204030204" pitchFamily="34" charset="0"/>
                <a:cs typeface="Lato"/>
              </a:rPr>
              <a:t>Skolēni veic projektu visa temata laikā pēc nepieciešamo sasniedzamo rezultātu apgūšanas. Skolotājs kopā ar skolēniem darba sākumā vienojas, kuri kritēriji tiks izmantoti darba vērtēšanai.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162969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 Box 2">
            <a:extLst>
              <a:ext uri="{FF2B5EF4-FFF2-40B4-BE49-F238E27FC236}">
                <a16:creationId xmlns:a16="http://schemas.microsoft.com/office/drawing/2014/main" id="{1C104CC7-2BCF-49D8-94AE-A5EDD457B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8817"/>
              </p:ext>
            </p:extLst>
          </p:nvPr>
        </p:nvGraphicFramePr>
        <p:xfrm>
          <a:off x="360342" y="238923"/>
          <a:ext cx="11471316" cy="638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6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909" y="1113560"/>
            <a:ext cx="11305308" cy="120534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lv-LV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56" b="44621"/>
          <a:stretch/>
        </p:blipFill>
        <p:spPr>
          <a:xfrm>
            <a:off x="484909" y="2258290"/>
            <a:ext cx="9809018" cy="3804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909" y="651895"/>
            <a:ext cx="8963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>
              <a:spcBef>
                <a:spcPts val="450"/>
              </a:spcBef>
              <a:spcAft>
                <a:spcPts val="0"/>
              </a:spcAft>
            </a:pP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Skolēni</a:t>
            </a:r>
            <a:r>
              <a:rPr lang="en-US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saņem</a:t>
            </a:r>
            <a:r>
              <a:rPr lang="en-US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snieguma</a:t>
            </a:r>
            <a:r>
              <a:rPr lang="en-US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līmeņu</a:t>
            </a:r>
            <a:r>
              <a:rPr lang="en-US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aprakstu</a:t>
            </a:r>
            <a:r>
              <a:rPr lang="en-US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darba</a:t>
            </a:r>
            <a:r>
              <a:rPr lang="en-US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izpildes</a:t>
            </a:r>
            <a:r>
              <a:rPr lang="en-US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sākumā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v-LV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84909" y="1325707"/>
            <a:ext cx="11143383" cy="74468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Pētījuma jautājums: </a:t>
            </a:r>
            <a:r>
              <a:rPr kumimoji="0" lang="lv-LV" sz="2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 klimatiskie rādītāji norāda uz klimata pārmaiņām?</a:t>
            </a:r>
            <a:endParaRPr kumimoji="0" lang="lv-LV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7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9819" y="0"/>
            <a:ext cx="10037617" cy="5126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lv-LV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1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Snieguma līmeņu apraksts (SLA)</a:t>
            </a:r>
            <a:br>
              <a:rPr lang="lv-LV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3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" y="651163"/>
            <a:ext cx="9185564" cy="6036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344" y="2133598"/>
            <a:ext cx="2078183" cy="27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9819" y="0"/>
            <a:ext cx="10037617" cy="5126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lv-LV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1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Snieguma līmeņu apraksts (SLA)</a:t>
            </a:r>
            <a:br>
              <a:rPr lang="lv-LV" sz="3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6" y="512618"/>
            <a:ext cx="9341049" cy="6094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336" y="2247107"/>
            <a:ext cx="2138525" cy="28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7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r="9807"/>
          <a:stretch/>
        </p:blipFill>
        <p:spPr>
          <a:xfrm>
            <a:off x="621675" y="623282"/>
            <a:ext cx="4030914" cy="2764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r="10501"/>
          <a:stretch/>
        </p:blipFill>
        <p:spPr>
          <a:xfrm>
            <a:off x="621675" y="3466572"/>
            <a:ext cx="4032621" cy="2764578"/>
          </a:xfrm>
          <a:prstGeom prst="rect">
            <a:avLst/>
          </a:prstGeom>
        </p:spPr>
      </p:pic>
      <p:sp>
        <p:nvSpPr>
          <p:cNvPr id="99" name="Right Triangle 7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BC23467-7A38-477B-A1C4-694F9384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22" y="979125"/>
            <a:ext cx="6315009" cy="1597228"/>
          </a:xfrm>
        </p:spPr>
        <p:txBody>
          <a:bodyPr>
            <a:normAutofit/>
          </a:bodyPr>
          <a:lstStyle/>
          <a:p>
            <a:r>
              <a:rPr lang="en-US" sz="5400" b="1" dirty="0" err="1">
                <a:latin typeface="+mn-lt"/>
              </a:rPr>
              <a:t>Grupu</a:t>
            </a:r>
            <a:r>
              <a:rPr lang="en-US" sz="5400" b="1" dirty="0">
                <a:latin typeface="+mn-lt"/>
              </a:rPr>
              <a:t> </a:t>
            </a:r>
            <a:r>
              <a:rPr lang="en-US" sz="5400" b="1" dirty="0" err="1">
                <a:latin typeface="+mn-lt"/>
              </a:rPr>
              <a:t>darba</a:t>
            </a:r>
            <a:r>
              <a:rPr lang="en-US" sz="5400" b="1" dirty="0">
                <a:latin typeface="+mn-lt"/>
              </a:rPr>
              <a:t> </a:t>
            </a:r>
            <a:r>
              <a:rPr lang="en-US" sz="5400" b="1" dirty="0" err="1">
                <a:latin typeface="+mn-lt"/>
              </a:rPr>
              <a:t>temati</a:t>
            </a:r>
            <a:r>
              <a:rPr lang="en-US" sz="5400" b="1" dirty="0">
                <a:latin typeface="+mn-lt"/>
              </a:rPr>
              <a:t>: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4ABE05A-2651-4F4F-B2FE-551F82863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264" y="2492251"/>
            <a:ext cx="5489385" cy="2534477"/>
          </a:xfrm>
        </p:spPr>
        <p:txBody>
          <a:bodyPr anchor="t">
            <a:normAutofit/>
          </a:bodyPr>
          <a:lstStyle/>
          <a:p>
            <a:r>
              <a:rPr lang="en-US" sz="3600" dirty="0" err="1"/>
              <a:t>Gaisa</a:t>
            </a:r>
            <a:r>
              <a:rPr lang="en-US" sz="3600" dirty="0"/>
              <a:t> </a:t>
            </a:r>
            <a:r>
              <a:rPr lang="en-US" sz="3600" dirty="0" err="1"/>
              <a:t>temperatūra</a:t>
            </a:r>
            <a:r>
              <a:rPr lang="en-US" sz="3600" dirty="0"/>
              <a:t>; </a:t>
            </a:r>
          </a:p>
          <a:p>
            <a:r>
              <a:rPr lang="en-US" sz="3600" dirty="0" err="1"/>
              <a:t>Atmosfēras</a:t>
            </a:r>
            <a:r>
              <a:rPr lang="en-US" sz="3600" dirty="0"/>
              <a:t> </a:t>
            </a:r>
            <a:r>
              <a:rPr lang="en-US" sz="3600" dirty="0" err="1"/>
              <a:t>spiediens</a:t>
            </a:r>
            <a:r>
              <a:rPr lang="en-US" sz="3600" dirty="0"/>
              <a:t>; </a:t>
            </a:r>
          </a:p>
          <a:p>
            <a:r>
              <a:rPr lang="en-US" sz="3600" dirty="0" err="1"/>
              <a:t>Gaisa</a:t>
            </a:r>
            <a:r>
              <a:rPr lang="en-US" sz="3600" dirty="0"/>
              <a:t> </a:t>
            </a:r>
            <a:r>
              <a:rPr lang="en-US" sz="3600" dirty="0" err="1"/>
              <a:t>mitrums</a:t>
            </a:r>
            <a:r>
              <a:rPr lang="en-US" sz="3600" dirty="0"/>
              <a:t>;</a:t>
            </a:r>
          </a:p>
          <a:p>
            <a:r>
              <a:rPr lang="en-US" sz="3600" dirty="0" err="1"/>
              <a:t>Vēja</a:t>
            </a:r>
            <a:r>
              <a:rPr lang="en-US" sz="3600" dirty="0"/>
              <a:t> </a:t>
            </a:r>
            <a:r>
              <a:rPr lang="en-US" sz="3600" dirty="0" err="1"/>
              <a:t>ātrums</a:t>
            </a:r>
            <a:r>
              <a:rPr lang="en-US" sz="3600" dirty="0"/>
              <a:t> un </a:t>
            </a:r>
            <a:r>
              <a:rPr lang="en-US" sz="3600" dirty="0" err="1"/>
              <a:t>virziens</a:t>
            </a:r>
            <a:r>
              <a:rPr lang="en-US" sz="36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944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8311A6052A2BF64295C9869E652C5C84" ma:contentTypeVersion="9" ma:contentTypeDescription="Izveidot jaunu dokumentu." ma:contentTypeScope="" ma:versionID="4cd175b084c4bc072e438cce2ee84641">
  <xsd:schema xmlns:xsd="http://www.w3.org/2001/XMLSchema" xmlns:xs="http://www.w3.org/2001/XMLSchema" xmlns:p="http://schemas.microsoft.com/office/2006/metadata/properties" xmlns:ns2="f70fc19d-c1b7-4f6e-919c-f1b3e296c4c2" targetNamespace="http://schemas.microsoft.com/office/2006/metadata/properties" ma:root="true" ma:fieldsID="de15605fb0b1f903eb8e79440264fd5d" ns2:_="">
    <xsd:import namespace="f70fc19d-c1b7-4f6e-919c-f1b3e296c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19d-c1b7-4f6e-919c-f1b3e296c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8C2502-AD7E-4B33-831A-F0F41F437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43755-93C3-4C59-A742-67E648B013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0fc19d-c1b7-4f6e-919c-f1b3e296c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2EEA26-48D2-4350-A9B3-88B05833A84D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f70fc19d-c1b7-4f6e-919c-f1b3e296c4c2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2275</TotalTime>
  <Words>402</Words>
  <Application>Microsoft Office PowerPoint</Application>
  <PresentationFormat>Platekrāna</PresentationFormat>
  <Paragraphs>52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Open Sans</vt:lpstr>
      <vt:lpstr>Times New Roman</vt:lpstr>
      <vt:lpstr>Office Theme</vt:lpstr>
      <vt:lpstr>Showeet theme</vt:lpstr>
      <vt:lpstr>  </vt:lpstr>
      <vt:lpstr> </vt:lpstr>
      <vt:lpstr>Pētnieciskais darbs  “Klimata pārmaiņas un datu apstrāde” (matemātika un ģeogrāfija) </vt:lpstr>
      <vt:lpstr>   Plāno pētījuma mērķi un gaitu, veic pētījumu – iegūst, apstrādā, attēlo, analizē datus un formulē pamatotus secinājumus.    </vt:lpstr>
      <vt:lpstr>PowerPoint prezentācija</vt:lpstr>
      <vt:lpstr>  </vt:lpstr>
      <vt:lpstr> Snieguma līmeņu apraksts (SLA) </vt:lpstr>
      <vt:lpstr> Snieguma līmeņu apraksts (SLA) </vt:lpstr>
      <vt:lpstr>Grupu darba temati:</vt:lpstr>
      <vt:lpstr>PowerPoint prezentācija</vt:lpstr>
      <vt:lpstr>Secinājumi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Vēsma Poplavska</dc:creator>
  <cp:lastModifiedBy>Anita Deksne</cp:lastModifiedBy>
  <cp:revision>77</cp:revision>
  <dcterms:created xsi:type="dcterms:W3CDTF">2021-03-06T12:01:28Z</dcterms:created>
  <dcterms:modified xsi:type="dcterms:W3CDTF">2021-10-07T05:14:51Z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0x0101008311A6052A2BF64295C9869E652C5C84</vt:lpwstr>
  </property>
</Properties>
</file>