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2DFCC5-187B-448B-8C23-635958A09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5C2840C-AEF0-438E-B94A-BA128F92D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841EDC0-2C4B-4344-A643-CCA3DA56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D24BDFE-F023-40CF-BB85-82AB479A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D509746-0936-415D-9C21-CBFACABF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57AC20-0671-467C-882D-43F9D4D6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AEF81FB-DFDC-4436-80AA-F001A18DF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3B7889D-AEAE-416A-808A-F76907E5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1B83C60-E39A-4237-A964-227D8180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EF0FFAD-CEAD-4ABD-B122-A266F0B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6374BB52-9029-4E6E-988A-3C5077CE0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681095F-FE8B-4C01-A93F-CB7DE49D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0D0A0DD-F2C4-4D31-97B8-4E4AF03B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CF95CC3-0A94-45EA-B080-064BF3F0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BAC253D-A5AB-41C9-8955-FA70A29F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E0111F-54DD-4B9F-B53F-6DC96242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ECC88E9-6C4A-463A-A3B3-F46A941D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BC71069-E07F-4AA9-B881-5FAD6F60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0A92BA-5C2F-406E-9D81-F72057AC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4F72403-6FF3-48A2-8A4A-003C1D99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787C0E-6313-4CBF-98AC-E4A2A22D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4503A54-1385-4C99-B222-12AA311ED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6037EB5-B109-4AC1-9E3E-F1FB611A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5B07FC1-7B65-4EF3-B5AB-5E71E659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1A2E09D-C82E-4376-B84C-DFAB411A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0D3BB18-FE5B-4916-9178-0D0C1EC6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5C72579-F5A4-4274-9EC0-85864D8D1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0D609E2-498C-4733-81D0-88460050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6EE2137-CE3F-4C86-9568-53C563D1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43449F1-A3C5-4353-9F87-13670F81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EB07425-5BFB-4134-B87E-ACAE826C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D0DAA1A-83D7-4032-9BA7-270056BF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BCF0678-08E6-4CEA-8025-96C08328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E54B3A5-BE7C-4F77-9AC9-6BCB35C3C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43C913-3096-43BE-905D-443DDF15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CD04ADD8-66EC-4312-9CC7-8CD80CE30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8FFDF3E-1AD8-417C-B40A-D248B701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1024AB8-427B-4898-812B-A0D6ED41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2B49F88-2702-4873-A919-8BE6E9B8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22A989-34FB-4C0B-ACC8-6EDC3244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9561302-A17F-4B53-8678-7B5E2B73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E98DF5F-869D-4D51-86A0-1C889B43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BB7CFA6-0031-49BF-B057-3E630265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AC2F30F-17A7-4137-867D-17D281F4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B0B4099-72BC-42F6-AAA3-1315A68B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E260F12-F5CC-4099-B7AB-0F14C9C6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C0B877-0710-4AF9-AE8B-BC372628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B91307E-7BDE-4151-949E-B2F72BD6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C591CB0-EBBF-4F63-B19D-0F048131C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5C8D7BC-AD19-4E1A-8490-CD9328E8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540FEE0-7E52-49C2-B397-57D22963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2CFBB0F-0CFE-4D1B-B638-54B428D0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31582-726D-4A36-A9E8-625B82F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A13A074A-DA9C-4E69-ADFC-3CB350867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6B6E911-C3C9-42EC-9B06-19F423BEE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11FEDEC-193E-49A7-AE95-4AFF67AF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1BBCDE9-A61F-442E-8832-49504A82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4C14ED7-37B4-42E1-B2F9-6F42173E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EF5456CB-ECCA-4165-A0DA-87F191DD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0640F55-497C-423A-9C9C-6F32D2882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30ABBE-BF35-4F29-BFFE-8E1529E5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9639-22BD-4E04-8CF8-CF0DCF891B8E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9B9E9FF-F3B3-4DEA-A0A7-4C4306DE6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FA6FCB8-FCD5-46B0-8E5C-18F380336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09F4-A4AC-49E7-B25E-E09AEA68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44FEA2-3926-4318-9B0A-6E5FD99A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-1270716"/>
            <a:ext cx="8637073" cy="2541431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Luznava</a:t>
            </a:r>
            <a:r>
              <a:rPr lang="en-US" sz="6600" dirty="0">
                <a:solidFill>
                  <a:schemeClr val="bg1"/>
                </a:solidFill>
              </a:rPr>
              <a:t> Manor</a:t>
            </a:r>
          </a:p>
        </p:txBody>
      </p:sp>
    </p:spTree>
    <p:extLst>
      <p:ext uri="{BB962C8B-B14F-4D97-AF65-F5344CB8AC3E}">
        <p14:creationId xmlns:p14="http://schemas.microsoft.com/office/powerpoint/2010/main" val="324278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75919D4C-FCCA-4369-8E65-F065BF3A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53441"/>
            <a:ext cx="10515600" cy="4663440"/>
          </a:xfrm>
        </p:spPr>
        <p:txBody>
          <a:bodyPr/>
          <a:lstStyle/>
          <a:p>
            <a:r>
              <a:rPr lang="en-US"/>
              <a:t>Thanks </a:t>
            </a:r>
            <a:r>
              <a:rPr lang="en-US" dirty="0"/>
              <a:t>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8141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CE363E-E990-4717-9A70-A3F42AF4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317500"/>
            <a:ext cx="8934450" cy="1139825"/>
          </a:xfrm>
        </p:spPr>
        <p:txBody>
          <a:bodyPr/>
          <a:lstStyle/>
          <a:p>
            <a:r>
              <a:rPr lang="en-US" dirty="0"/>
              <a:t>Short </a:t>
            </a:r>
            <a:r>
              <a:rPr lang="en-US" dirty="0" err="1"/>
              <a:t>Informations</a:t>
            </a:r>
            <a:r>
              <a:rPr lang="en-US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4E8C70A-FED4-43B1-B9DA-2ACB2E5D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1" y="1827748"/>
            <a:ext cx="4996180" cy="485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+mj-lt"/>
              </a:rPr>
              <a:t>Lūznava</a:t>
            </a:r>
            <a:r>
              <a:rPr lang="en-US" sz="2400" dirty="0">
                <a:latin typeface="+mj-lt"/>
              </a:rPr>
              <a:t> Manor is a manor house located in the village of </a:t>
            </a:r>
            <a:r>
              <a:rPr lang="en-US" sz="2400" dirty="0" err="1">
                <a:latin typeface="+mj-lt"/>
              </a:rPr>
              <a:t>Lūznava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Rēzekne</a:t>
            </a:r>
            <a:r>
              <a:rPr lang="en-US" sz="2400" dirty="0">
                <a:latin typeface="+mj-lt"/>
              </a:rPr>
              <a:t> Municipality, Latvia. Today the local primary school of </a:t>
            </a:r>
            <a:r>
              <a:rPr lang="en-US" sz="2400" dirty="0" err="1">
                <a:latin typeface="+mj-lt"/>
              </a:rPr>
              <a:t>Lūznava</a:t>
            </a:r>
            <a:r>
              <a:rPr lang="en-US" sz="2400" dirty="0">
                <a:latin typeface="+mj-lt"/>
              </a:rPr>
              <a:t> is located in the manor house.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Lūznava</a:t>
            </a:r>
            <a:r>
              <a:rPr lang="en-US" sz="2400" dirty="0">
                <a:latin typeface="+mj-lt"/>
              </a:rPr>
              <a:t> Manor was built between the years 1905–1911. The owner of the manor was the engineer </a:t>
            </a:r>
            <a:r>
              <a:rPr lang="en-US" sz="2400" dirty="0" err="1">
                <a:latin typeface="+mj-lt"/>
              </a:rPr>
              <a:t>Stanisław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Kierbedź</a:t>
            </a:r>
            <a:r>
              <a:rPr lang="en-US" sz="2400" dirty="0">
                <a:latin typeface="+mj-lt"/>
              </a:rPr>
              <a:t> and the architect is unknown and is characterized by historicism and Art Nouveau.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25D84E3-E3E6-407D-8CEB-AFC4EDD5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767526"/>
            <a:ext cx="4191455" cy="2363274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5B66364A-0517-4CF6-98E2-2816641A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749" y="1808480"/>
            <a:ext cx="7489923" cy="4278652"/>
          </a:xfrm>
          <a:prstGeom prst="rect">
            <a:avLst/>
          </a:prstGeom>
        </p:spPr>
      </p:pic>
      <p:sp>
        <p:nvSpPr>
          <p:cNvPr id="6" name="Taisnstūris 5">
            <a:extLst>
              <a:ext uri="{FF2B5EF4-FFF2-40B4-BE49-F238E27FC236}">
                <a16:creationId xmlns:a16="http://schemas.microsoft.com/office/drawing/2014/main" id="{73A1AFAC-FDA2-4226-A22E-28348981B477}"/>
              </a:ext>
            </a:extLst>
          </p:cNvPr>
          <p:cNvSpPr/>
          <p:nvPr/>
        </p:nvSpPr>
        <p:spPr>
          <a:xfrm>
            <a:off x="6210527" y="3886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Portrait of major general Stanisław Kierbedź, engineer&quot; Johann Köler -  Artwork on USEUM">
            <a:extLst>
              <a:ext uri="{FF2B5EF4-FFF2-40B4-BE49-F238E27FC236}">
                <a16:creationId xmlns:a16="http://schemas.microsoft.com/office/drawing/2014/main" id="{84DA3622-4888-4249-86C5-417862C3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13" y="1662414"/>
            <a:ext cx="3557327" cy="41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0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-300552.mozfiles.com/files/300552/IMG_7387__Medium_-1.jpg">
            <a:extLst>
              <a:ext uri="{FF2B5EF4-FFF2-40B4-BE49-F238E27FC236}">
                <a16:creationId xmlns:a16="http://schemas.microsoft.com/office/drawing/2014/main" id="{3D83126A-E74A-4447-9231-18911DA1C26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774031"/>
            <a:ext cx="496570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ite-300552.mozfiles.com/files/300552/Sarkana_zale-apmacibas-2020-1.jpg">
            <a:extLst>
              <a:ext uri="{FF2B5EF4-FFF2-40B4-BE49-F238E27FC236}">
                <a16:creationId xmlns:a16="http://schemas.microsoft.com/office/drawing/2014/main" id="{C7415921-E0CD-4981-B9EA-D3D35E21680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1774031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1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7AF7C46-EA49-4418-B0AC-A8E2EB10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7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u="sng" dirty="0"/>
              <a:t>How Can We Enhance This Fantastic Construction?</a:t>
            </a:r>
          </a:p>
        </p:txBody>
      </p:sp>
    </p:spTree>
    <p:extLst>
      <p:ext uri="{BB962C8B-B14F-4D97-AF65-F5344CB8AC3E}">
        <p14:creationId xmlns:p14="http://schemas.microsoft.com/office/powerpoint/2010/main" val="282188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27D281-1C7D-4769-A054-CEDB4D28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Tasting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0D4951-B51A-4686-A265-EC9B9BFE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19400" cy="4026535"/>
          </a:xfrm>
        </p:spPr>
        <p:txBody>
          <a:bodyPr/>
          <a:lstStyle/>
          <a:p>
            <a:r>
              <a:rPr lang="en-US" dirty="0"/>
              <a:t>A day full of relaxation, drinking a hot tea, surrounded by nature, can be a fantastic way to attract tourists.</a:t>
            </a:r>
          </a:p>
        </p:txBody>
      </p:sp>
      <p:pic>
        <p:nvPicPr>
          <p:cNvPr id="4100" name="Picture 4" descr="Cup of Tea over Blurred Nature Green background. Herbal Tea Stock Photo by  ©Subbotina 40234617">
            <a:extLst>
              <a:ext uri="{FF2B5EF4-FFF2-40B4-BE49-F238E27FC236}">
                <a16:creationId xmlns:a16="http://schemas.microsoft.com/office/drawing/2014/main" id="{092148EC-770F-4D80-96F6-7B368F16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95" y="3700463"/>
            <a:ext cx="3453589" cy="25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t of different kinds of tea. vector illustration flat style. green, black  tea, matcha, masala, mint, chamomile, ice tea. | CanStock">
            <a:extLst>
              <a:ext uri="{FF2B5EF4-FFF2-40B4-BE49-F238E27FC236}">
                <a16:creationId xmlns:a16="http://schemas.microsoft.com/office/drawing/2014/main" id="{2DCD2C1A-D9F8-4FC0-804E-00233388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81" y="905828"/>
            <a:ext cx="3180462" cy="33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6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832375-3ADD-4792-8FB9-4FA48139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Traditional Food Tasting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303E9FC-03B5-4907-A5F1-1B30FC708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128" y="1978025"/>
            <a:ext cx="5187951" cy="1049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Definitely taste some small portions of typical food would be nice.</a:t>
            </a:r>
          </a:p>
        </p:txBody>
      </p:sp>
      <p:pic>
        <p:nvPicPr>
          <p:cNvPr id="5122" name="Picture 2" descr="Latvian Food: 12 Traditional Dishes to Eat - Christine Abroad">
            <a:extLst>
              <a:ext uri="{FF2B5EF4-FFF2-40B4-BE49-F238E27FC236}">
                <a16:creationId xmlns:a16="http://schemas.microsoft.com/office/drawing/2014/main" id="{DED0E38E-8965-4D2C-9C61-E7A2A92F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95" y="1221848"/>
            <a:ext cx="4084376" cy="25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ceptes.lv - Labie speķa pīrādziņi">
            <a:extLst>
              <a:ext uri="{FF2B5EF4-FFF2-40B4-BE49-F238E27FC236}">
                <a16:creationId xmlns:a16="http://schemas.microsoft.com/office/drawing/2014/main" id="{404CDEE4-3372-4605-B2B2-0D63B156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29" y="3560028"/>
            <a:ext cx="3928111" cy="25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kābputra un rūgušpiena zupas. 8 senas un jaunas receptes | Praktiski.lv">
            <a:extLst>
              <a:ext uri="{FF2B5EF4-FFF2-40B4-BE49-F238E27FC236}">
                <a16:creationId xmlns:a16="http://schemas.microsoft.com/office/drawing/2014/main" id="{5C0594CE-9C08-43A0-9CAA-BD9210A2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73" y="4264650"/>
            <a:ext cx="3416816" cy="2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7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E69CAF-87C7-46FE-9579-5A8F149E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 Events  </a:t>
            </a:r>
          </a:p>
        </p:txBody>
      </p:sp>
      <p:pic>
        <p:nvPicPr>
          <p:cNvPr id="6146" name="Picture 2" descr="Macera Dolu Bir Doğa Etkinliği; Ormanda Tırmanış | by M.Cagatay TÜRK |  Türkçe Yayın | Medium">
            <a:extLst>
              <a:ext uri="{FF2B5EF4-FFF2-40B4-BE49-F238E27FC236}">
                <a16:creationId xmlns:a16="http://schemas.microsoft.com/office/drawing/2014/main" id="{FFD986C3-F7F8-4F17-9209-DEA332134D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" y="2235200"/>
            <a:ext cx="2835510" cy="37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manda Spor ve Sağlık | Yarış Bul">
            <a:extLst>
              <a:ext uri="{FF2B5EF4-FFF2-40B4-BE49-F238E27FC236}">
                <a16:creationId xmlns:a16="http://schemas.microsoft.com/office/drawing/2014/main" id="{94B498E4-CCEE-46E7-8FBA-672C05F1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87" y="408623"/>
            <a:ext cx="4165294" cy="22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 İlginç Ve Ekstrem Spor">
            <a:extLst>
              <a:ext uri="{FF2B5EF4-FFF2-40B4-BE49-F238E27FC236}">
                <a16:creationId xmlns:a16="http://schemas.microsoft.com/office/drawing/2014/main" id="{D8D64488-CBBF-4200-8042-C494775AA0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00" y="3786187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Öğrenciler Ormanda Yoga Yaptılar -">
            <a:extLst>
              <a:ext uri="{FF2B5EF4-FFF2-40B4-BE49-F238E27FC236}">
                <a16:creationId xmlns:a16="http://schemas.microsoft.com/office/drawing/2014/main" id="{40133430-BD1B-431B-AAA2-8D1D968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0" y="2943436"/>
            <a:ext cx="5217416" cy="28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2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F8DC4F-01F9-4A1A-A99C-3CEE8982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706245"/>
            <a:ext cx="10515600" cy="742315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Signs Near Trees or Leaves With Their Names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CF3412A-E4D5-4DD3-BEAA-EB5E512CB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0" y="2607945"/>
            <a:ext cx="6731000" cy="184213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It would be nice and fun to add signs in English near particular trees or leaves, to make everyone understand their name or their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0634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8E93ED2-8AD6-4BFA-BF63-495C95F9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Of concerts or Dance Festivals</a:t>
            </a:r>
          </a:p>
        </p:txBody>
      </p:sp>
      <p:pic>
        <p:nvPicPr>
          <p:cNvPr id="7170" name="Picture 2" descr="http://www.dja.lv/img/projects/Latvia-97-01.jpg">
            <a:extLst>
              <a:ext uri="{FF2B5EF4-FFF2-40B4-BE49-F238E27FC236}">
                <a16:creationId xmlns:a16="http://schemas.microsoft.com/office/drawing/2014/main" id="{16865693-D08C-445A-88A4-FFD017D48C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5" y="1903730"/>
            <a:ext cx="5872163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,000 People Attended Last Week&amp;#39;s Concerts - Riga-Jurmala">
            <a:extLst>
              <a:ext uri="{FF2B5EF4-FFF2-40B4-BE49-F238E27FC236}">
                <a16:creationId xmlns:a16="http://schemas.microsoft.com/office/drawing/2014/main" id="{D772092E-3570-4747-BBB7-29F881D807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1825625"/>
            <a:ext cx="399288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3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163</Words>
  <Application>Microsoft Office PowerPoint</Application>
  <PresentationFormat>Platekrāna</PresentationFormat>
  <Paragraphs>14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dizains</vt:lpstr>
      <vt:lpstr>Luznava Manor</vt:lpstr>
      <vt:lpstr>Short Informations </vt:lpstr>
      <vt:lpstr>PowerPoint prezentācija</vt:lpstr>
      <vt:lpstr>How Can We Enhance This Fantastic Construction?</vt:lpstr>
      <vt:lpstr>Tea Tasting</vt:lpstr>
      <vt:lpstr>Traditional Food Tasting</vt:lpstr>
      <vt:lpstr>Sport  Events  </vt:lpstr>
      <vt:lpstr>Signs Near Trees or Leaves With Their Names</vt:lpstr>
      <vt:lpstr>Organizations Of concerts or Dance Festivals</vt:lpstr>
      <vt:lpstr>Thanks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Luznava Manor</dc:title>
  <dc:creator>Dāvids Skudra</dc:creator>
  <cp:lastModifiedBy>Anita Deksne</cp:lastModifiedBy>
  <cp:revision>10</cp:revision>
  <dcterms:created xsi:type="dcterms:W3CDTF">2021-10-14T06:23:01Z</dcterms:created>
  <dcterms:modified xsi:type="dcterms:W3CDTF">2021-11-02T07:58:49Z</dcterms:modified>
</cp:coreProperties>
</file>