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8"/>
  </p:notesMasterIdLst>
  <p:sldIdLst>
    <p:sldId id="256" r:id="rId2"/>
    <p:sldId id="267" r:id="rId3"/>
    <p:sldId id="341" r:id="rId4"/>
    <p:sldId id="257" r:id="rId5"/>
    <p:sldId id="258" r:id="rId6"/>
    <p:sldId id="259" r:id="rId7"/>
    <p:sldId id="363" r:id="rId8"/>
    <p:sldId id="365" r:id="rId9"/>
    <p:sldId id="366" r:id="rId10"/>
    <p:sldId id="367" r:id="rId11"/>
    <p:sldId id="347" r:id="rId12"/>
    <p:sldId id="368" r:id="rId13"/>
    <p:sldId id="348" r:id="rId14"/>
    <p:sldId id="369" r:id="rId15"/>
    <p:sldId id="349" r:id="rId16"/>
    <p:sldId id="371" r:id="rId17"/>
    <p:sldId id="350" r:id="rId18"/>
    <p:sldId id="372" r:id="rId19"/>
    <p:sldId id="351" r:id="rId20"/>
    <p:sldId id="373" r:id="rId21"/>
    <p:sldId id="352" r:id="rId22"/>
    <p:sldId id="374" r:id="rId23"/>
    <p:sldId id="353" r:id="rId24"/>
    <p:sldId id="375" r:id="rId25"/>
    <p:sldId id="354" r:id="rId26"/>
    <p:sldId id="376" r:id="rId27"/>
    <p:sldId id="378" r:id="rId28"/>
    <p:sldId id="379" r:id="rId29"/>
    <p:sldId id="380" r:id="rId30"/>
    <p:sldId id="381" r:id="rId31"/>
    <p:sldId id="382" r:id="rId32"/>
    <p:sldId id="385" r:id="rId33"/>
    <p:sldId id="384" r:id="rId34"/>
    <p:sldId id="386" r:id="rId35"/>
    <p:sldId id="383" r:id="rId36"/>
    <p:sldId id="34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14" autoAdjust="0"/>
    <p:restoredTop sz="94620" autoAdjust="0"/>
  </p:normalViewPr>
  <p:slideViewPr>
    <p:cSldViewPr snapToGrid="0">
      <p:cViewPr varScale="1">
        <p:scale>
          <a:sx n="80" d="100"/>
          <a:sy n="80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13CA-484F-4C35-8356-C64477ACAD7A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EB15-C192-42E8-B703-AEC2D5E8C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86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6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2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46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09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854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24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12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26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8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86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37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64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7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6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43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72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5E93-CEB3-4A56-8956-CA5E044487B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0AF249-E585-4B1E-B232-F2223734B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3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0884F175-9D23-496E-80AC-F3D2FD541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22D4B7B8-5AFE-4B32-A805-72EC571E6F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57D13B2-7A74-4788-8689-5EDB2DA868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xmlns="" id="{66964837-B2CC-483D-BEDA-4BB1901BC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xmlns="" id="{77D4E216-8B6C-4A3B-AF75-3016320F6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xmlns="" id="{CDD4EA12-82D2-47D7-8742-8F4746AA6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xmlns="" id="{115B7F7E-4C23-429B-A947-A5B436DB2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xmlns="" id="{A6B03A29-0A21-40D4-87E4-3C41D6F54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xmlns="" id="{6C871F60-4E5A-449A-B6D8-1F58C12EE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xmlns="" id="{3182795B-2BFA-4D7B-BE85-701A73E253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xmlns="" id="{810B9E5C-2AE2-4B4E-916F-F954F2AA8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xmlns="" id="{4BE9D4C4-9FA3-4885-A769-301639CC7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4524F065-9F7C-400C-9A20-B343BFAA6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124DDB-FB13-46ED-B3C7-808588568DBD}"/>
              </a:ext>
            </a:extLst>
          </p:cNvPr>
          <p:cNvSpPr txBox="1"/>
          <p:nvPr/>
        </p:nvSpPr>
        <p:spPr>
          <a:xfrm>
            <a:off x="834501" y="1176489"/>
            <a:ext cx="3591894" cy="1508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xmlns="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xmlns="" id="{A8BA9C56-E50A-4F07-8A2F-C97D297CAF25}"/>
              </a:ext>
            </a:extLst>
          </p:cNvPr>
          <p:cNvSpPr/>
          <p:nvPr/>
        </p:nvSpPr>
        <p:spPr>
          <a:xfrm>
            <a:off x="757250" y="3162650"/>
            <a:ext cx="4763558" cy="2638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Dzejas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dienai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Eiropas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valodu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dienai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veltīts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pasākums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2021.gada 28.septembrī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46DB9E65-E072-43AF-A8C9-9744BA0C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ttēla priekšskatījums">
            <a:extLst>
              <a:ext uri="{FF2B5EF4-FFF2-40B4-BE49-F238E27FC236}">
                <a16:creationId xmlns:a16="http://schemas.microsoft.com/office/drawing/2014/main" xmlns="" id="{75DA225E-2122-494B-BC90-705D25FF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55244" y="1415449"/>
            <a:ext cx="2104587" cy="7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r būt ēku un āra attēls">
            <a:extLst>
              <a:ext uri="{FF2B5EF4-FFF2-40B4-BE49-F238E27FC236}">
                <a16:creationId xmlns:a16="http://schemas.microsoft.com/office/drawing/2014/main" xmlns="" id="{736AA450-AF4E-4119-BB38-0EF30454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12000" y="2238767"/>
            <a:ext cx="3018963" cy="19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09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640BA20-5505-4323-A676-FC915515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/>
              <a:t>Eiropas 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78E01AF-7F4E-4380-BD2B-DB42FB50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lv-LV" dirty="0"/>
              <a:t>Pēc dzimtās valodas runātāju skaita piecas visvairāk lietotās ir krievu, vācu, angļu, franču un itāļu valoda. Lielākajā daļā Eiropas valstu ikdienā runā vairākās valodās. 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s://valoda.lv/wp-content/uploads/2021/09/Plak%C4%81ts_Eiropas-Valodu-diena_2021.jpg">
            <a:extLst>
              <a:ext uri="{FF2B5EF4-FFF2-40B4-BE49-F238E27FC236}">
                <a16:creationId xmlns:a16="http://schemas.microsoft.com/office/drawing/2014/main" xmlns="" id="{4A07A61F-E02A-4ADD-8B57-49912A31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31449" y="632145"/>
            <a:ext cx="3447918" cy="50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8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428309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Konkursa</a:t>
            </a:r>
            <a:r>
              <a:rPr lang="en-US" dirty="0"/>
              <a:t> </a:t>
            </a:r>
            <a:r>
              <a:rPr lang="en-US" dirty="0" err="1"/>
              <a:t>jautājumi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465" y="816638"/>
            <a:ext cx="4497354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1.Vai Tu </a:t>
            </a:r>
            <a:r>
              <a:rPr lang="en-US" b="1" dirty="0" err="1"/>
              <a:t>zini</a:t>
            </a:r>
            <a:r>
              <a:rPr lang="en-US" b="1" dirty="0"/>
              <a:t>, </a:t>
            </a:r>
            <a:r>
              <a:rPr lang="en-US" b="1" dirty="0" err="1"/>
              <a:t>cik</a:t>
            </a:r>
            <a:r>
              <a:rPr lang="en-US" b="1" dirty="0"/>
              <a:t> </a:t>
            </a:r>
            <a:r>
              <a:rPr lang="en-US" b="1" dirty="0" err="1"/>
              <a:t>Eiropā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aptuveni</a:t>
            </a:r>
            <a:r>
              <a:rPr lang="en-US" b="1" dirty="0"/>
              <a:t> </a:t>
            </a:r>
            <a:r>
              <a:rPr lang="en-US" b="1" dirty="0" err="1"/>
              <a:t>vietējās</a:t>
            </a:r>
            <a:r>
              <a:rPr lang="en-US" b="1" dirty="0"/>
              <a:t> </a:t>
            </a:r>
            <a:r>
              <a:rPr lang="en-US" b="1" dirty="0" err="1"/>
              <a:t>valodas</a:t>
            </a:r>
            <a:r>
              <a:rPr lang="en-US" b="1" dirty="0"/>
              <a:t> (tie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apmēram</a:t>
            </a:r>
            <a:r>
              <a:rPr lang="en-US" b="1" dirty="0"/>
              <a:t> 3% no </a:t>
            </a:r>
            <a:r>
              <a:rPr lang="en-US" b="1" dirty="0" err="1"/>
              <a:t>visām</a:t>
            </a:r>
            <a:r>
              <a:rPr lang="en-US" b="1" dirty="0"/>
              <a:t> </a:t>
            </a:r>
            <a:r>
              <a:rPr lang="en-US" b="1" dirty="0" err="1"/>
              <a:t>pasaulē</a:t>
            </a:r>
            <a:r>
              <a:rPr lang="en-US" b="1" dirty="0"/>
              <a:t> </a:t>
            </a:r>
            <a:r>
              <a:rPr lang="en-US" b="1" dirty="0" err="1"/>
              <a:t>runātajām</a:t>
            </a:r>
            <a:r>
              <a:rPr lang="en-US" b="1" dirty="0"/>
              <a:t> </a:t>
            </a:r>
            <a:r>
              <a:rPr lang="en-US" b="1" dirty="0" err="1"/>
              <a:t>valodām</a:t>
            </a:r>
            <a:r>
              <a:rPr lang="en-US" b="1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dirty="0"/>
              <a:t>10002</a:t>
            </a:r>
          </a:p>
          <a:p>
            <a:r>
              <a:rPr lang="en-US" dirty="0"/>
              <a:t>80 000</a:t>
            </a:r>
          </a:p>
          <a:p>
            <a:r>
              <a:rPr lang="en-US" dirty="0"/>
              <a:t>225</a:t>
            </a:r>
          </a:p>
          <a:p>
            <a:r>
              <a:rPr lang="en-US" dirty="0"/>
              <a:t>2250</a:t>
            </a:r>
          </a:p>
        </p:txBody>
      </p:sp>
    </p:spTree>
    <p:extLst>
      <p:ext uri="{BB962C8B-B14F-4D97-AF65-F5344CB8AC3E}">
        <p14:creationId xmlns:p14="http://schemas.microsoft.com/office/powerpoint/2010/main" xmlns="" val="172286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428309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Konkursa</a:t>
            </a:r>
            <a:r>
              <a:rPr lang="en-US" dirty="0"/>
              <a:t> </a:t>
            </a:r>
            <a:r>
              <a:rPr lang="en-US" dirty="0" err="1"/>
              <a:t>jautājumi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Eiropā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aptuveni</a:t>
            </a:r>
            <a:r>
              <a:rPr lang="en-US" b="1" dirty="0"/>
              <a:t> 225 </a:t>
            </a:r>
            <a:r>
              <a:rPr lang="en-US" dirty="0" err="1"/>
              <a:t>vietējās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– tie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apmēram</a:t>
            </a:r>
            <a:r>
              <a:rPr lang="en-US" dirty="0"/>
              <a:t> 3% no </a:t>
            </a:r>
            <a:r>
              <a:rPr lang="en-US" dirty="0" err="1"/>
              <a:t>visām</a:t>
            </a:r>
            <a:r>
              <a:rPr lang="en-US" dirty="0"/>
              <a:t> </a:t>
            </a:r>
            <a:r>
              <a:rPr lang="en-US" dirty="0" err="1"/>
              <a:t>pasaulē</a:t>
            </a:r>
            <a:r>
              <a:rPr lang="en-US" dirty="0"/>
              <a:t> </a:t>
            </a:r>
            <a:r>
              <a:rPr lang="en-US" dirty="0" err="1"/>
              <a:t>runātajām</a:t>
            </a:r>
            <a:r>
              <a:rPr lang="en-US" dirty="0"/>
              <a:t> </a:t>
            </a:r>
            <a:r>
              <a:rPr lang="en-US" dirty="0" err="1"/>
              <a:t>valodām</a:t>
            </a:r>
            <a:r>
              <a:rPr lang="en-US" dirty="0"/>
              <a:t>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145728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2.Vai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zini</a:t>
            </a:r>
            <a:r>
              <a:rPr lang="en-US" b="1" dirty="0"/>
              <a:t>, </a:t>
            </a:r>
            <a:r>
              <a:rPr lang="en-US" b="1" dirty="0" err="1"/>
              <a:t>cik</a:t>
            </a:r>
            <a:r>
              <a:rPr lang="en-US" b="1" dirty="0"/>
              <a:t> </a:t>
            </a:r>
            <a:r>
              <a:rPr lang="en-US" b="1" dirty="0" err="1"/>
              <a:t>daudz</a:t>
            </a:r>
            <a:r>
              <a:rPr lang="en-US" b="1" dirty="0"/>
              <a:t> </a:t>
            </a:r>
            <a:r>
              <a:rPr lang="lv-LV" b="1" dirty="0"/>
              <a:t>no pasaules iedzīvotājiem ir bilingvāli vai </a:t>
            </a:r>
            <a:r>
              <a:rPr lang="lv-LV" b="1" dirty="0" err="1"/>
              <a:t>plurilingvāli</a:t>
            </a:r>
            <a:r>
              <a:rPr lang="lv-LV" b="1" dirty="0"/>
              <a:t>, t.i., viņi runā divās vai vairākās valodās</a:t>
            </a:r>
            <a:r>
              <a:rPr lang="en-US" b="1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dirty="0" err="1"/>
              <a:t>piektdaļa</a:t>
            </a:r>
            <a:endParaRPr lang="en-US" dirty="0"/>
          </a:p>
          <a:p>
            <a:r>
              <a:rPr lang="en-US" dirty="0" err="1"/>
              <a:t>trešdaļa</a:t>
            </a:r>
            <a:endParaRPr lang="en-US" dirty="0"/>
          </a:p>
          <a:p>
            <a:r>
              <a:rPr lang="en-US" dirty="0" err="1"/>
              <a:t>vismaz</a:t>
            </a:r>
            <a:r>
              <a:rPr lang="en-US" dirty="0"/>
              <a:t> </a:t>
            </a:r>
            <a:r>
              <a:rPr lang="en-US" dirty="0" err="1"/>
              <a:t>puse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16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1" y="1072661"/>
            <a:ext cx="3506973" cy="5212639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rePareizā atbildebuchet MS (Pamatteksts)"/>
              </a:rPr>
              <a:t>Pareizā</a:t>
            </a:r>
            <a:r>
              <a:rPr lang="en-US" dirty="0">
                <a:latin typeface="TrePareizā atbildebuchet MS (Pamatteksts)"/>
              </a:rPr>
              <a:t> </a:t>
            </a:r>
            <a:r>
              <a:rPr lang="en-US" dirty="0" err="1">
                <a:latin typeface="TrePareizā atbildebuchet MS (Pamatteksts)"/>
              </a:rPr>
              <a:t>atbilde</a:t>
            </a:r>
            <a:endParaRPr lang="en-US" dirty="0">
              <a:latin typeface="TrePareizā atbildebuchet MS (Pamatteksts)"/>
            </a:endParaRPr>
          </a:p>
          <a:p>
            <a:pPr marL="0" indent="0">
              <a:buNone/>
            </a:pPr>
            <a:endParaRPr lang="en-US" dirty="0">
              <a:latin typeface="TrePareizā atbildebuchet MS (Pamatteksts)"/>
            </a:endParaRPr>
          </a:p>
          <a:p>
            <a:r>
              <a:rPr lang="en-US" b="1" dirty="0" err="1">
                <a:latin typeface="TrePareizā atbildebuchet MS (Pamatteksts)"/>
              </a:rPr>
              <a:t>Vismaz</a:t>
            </a:r>
            <a:r>
              <a:rPr lang="en-US" b="1" dirty="0">
                <a:latin typeface="TrePareizā atbildebuchet MS (Pamatteksts)"/>
              </a:rPr>
              <a:t> </a:t>
            </a:r>
            <a:r>
              <a:rPr lang="en-US" b="1" dirty="0" err="1">
                <a:latin typeface="TrePareizā atbildebuchet MS (Pamatteksts)"/>
              </a:rPr>
              <a:t>puse</a:t>
            </a:r>
            <a:r>
              <a:rPr lang="en-US" b="1" dirty="0">
                <a:latin typeface="TrePareizā atbildebuchet MS (Pamatteksts)"/>
              </a:rPr>
              <a:t> </a:t>
            </a:r>
            <a:r>
              <a:rPr lang="lv-LV" dirty="0">
                <a:latin typeface="TrePareizā atbildebuchet MS (Pamatteksts)"/>
              </a:rPr>
              <a:t>no pasaules iedzīvotājiem ir bilingvāli vai </a:t>
            </a:r>
            <a:r>
              <a:rPr lang="lv-LV" dirty="0" err="1">
                <a:latin typeface="TrePareizā atbildebuchet MS (Pamatteksts)"/>
              </a:rPr>
              <a:t>plurilingvāli</a:t>
            </a:r>
            <a:r>
              <a:rPr lang="lv-LV" dirty="0">
                <a:latin typeface="TrePareizā atbildebuchet MS (Pamatteksts)"/>
              </a:rPr>
              <a:t>, t.i., viņi runā divās vai vairākās valodās</a:t>
            </a:r>
            <a:r>
              <a:rPr lang="en-US" dirty="0">
                <a:latin typeface="TrePareizā atbildebuchet MS (Pamatteksts)"/>
              </a:rPr>
              <a:t>?</a:t>
            </a:r>
          </a:p>
          <a:p>
            <a:endParaRPr lang="en-US" dirty="0"/>
          </a:p>
        </p:txBody>
      </p:sp>
      <p:pic>
        <p:nvPicPr>
          <p:cNvPr id="9218" name="Picture 2" descr="https://edl.ecml.at/Portals/33/basic/EDL-logo-list.gif">
            <a:extLst>
              <a:ext uri="{FF2B5EF4-FFF2-40B4-BE49-F238E27FC236}">
                <a16:creationId xmlns:a16="http://schemas.microsoft.com/office/drawing/2014/main" xmlns="" id="{D8E2D0B6-4667-434C-BDB4-C054F9DA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871" y="2243579"/>
            <a:ext cx="2102177" cy="8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68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5180170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3.Kādas </a:t>
            </a:r>
            <a:r>
              <a:rPr lang="en-US" b="1" dirty="0" err="1"/>
              <a:t>priekšrocības</a:t>
            </a:r>
            <a:r>
              <a:rPr lang="en-US" b="1" dirty="0"/>
              <a:t> </a:t>
            </a:r>
            <a:r>
              <a:rPr lang="en-US" b="1" dirty="0" err="1"/>
              <a:t>sniedz</a:t>
            </a:r>
            <a:r>
              <a:rPr lang="en-US" b="1" dirty="0"/>
              <a:t> </a:t>
            </a:r>
            <a:r>
              <a:rPr lang="en-US" b="1" dirty="0" err="1"/>
              <a:t>bilingvisms</a:t>
            </a:r>
            <a:r>
              <a:rPr lang="en-US" b="1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dirty="0" err="1"/>
              <a:t>atvieglo</a:t>
            </a:r>
            <a:r>
              <a:rPr lang="en-US" dirty="0"/>
              <a:t> </a:t>
            </a:r>
            <a:r>
              <a:rPr lang="en-US" dirty="0" err="1"/>
              <a:t>jaunu</a:t>
            </a:r>
            <a:r>
              <a:rPr lang="en-US" dirty="0"/>
              <a:t> </a:t>
            </a:r>
            <a:r>
              <a:rPr lang="en-US" dirty="0" err="1"/>
              <a:t>valodu</a:t>
            </a:r>
            <a:r>
              <a:rPr lang="en-US" dirty="0"/>
              <a:t> </a:t>
            </a:r>
            <a:r>
              <a:rPr lang="en-US" dirty="0" err="1"/>
              <a:t>apguvi</a:t>
            </a:r>
            <a:r>
              <a:rPr lang="en-US" dirty="0"/>
              <a:t>, </a:t>
            </a:r>
            <a:r>
              <a:rPr lang="en-US" dirty="0" err="1"/>
              <a:t>attīsta</a:t>
            </a:r>
            <a:r>
              <a:rPr lang="en-US" dirty="0"/>
              <a:t> </a:t>
            </a:r>
            <a:r>
              <a:rPr lang="en-US" dirty="0" err="1"/>
              <a:t>domāšanu</a:t>
            </a:r>
            <a:r>
              <a:rPr lang="en-US" dirty="0"/>
              <a:t> un </a:t>
            </a:r>
            <a:r>
              <a:rPr lang="en-US" dirty="0" err="1"/>
              <a:t>palīdz</a:t>
            </a:r>
            <a:r>
              <a:rPr lang="en-US" dirty="0"/>
              <a:t> </a:t>
            </a:r>
            <a:r>
              <a:rPr lang="en-US" dirty="0" err="1"/>
              <a:t>veidot</a:t>
            </a:r>
            <a:r>
              <a:rPr lang="en-US" dirty="0"/>
              <a:t> </a:t>
            </a:r>
            <a:r>
              <a:rPr lang="en-US" dirty="0" err="1"/>
              <a:t>kontaktus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citiem</a:t>
            </a:r>
            <a:r>
              <a:rPr lang="en-US" dirty="0"/>
              <a:t> </a:t>
            </a:r>
            <a:r>
              <a:rPr lang="en-US" dirty="0" err="1"/>
              <a:t>cilvēkiem</a:t>
            </a:r>
            <a:r>
              <a:rPr lang="en-US" dirty="0"/>
              <a:t> un </a:t>
            </a:r>
            <a:r>
              <a:rPr lang="en-US" dirty="0" err="1"/>
              <a:t>kultūrām</a:t>
            </a:r>
            <a:endParaRPr lang="en-US" dirty="0"/>
          </a:p>
          <a:p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sazinātos</a:t>
            </a:r>
            <a:r>
              <a:rPr lang="en-US" dirty="0"/>
              <a:t> </a:t>
            </a:r>
            <a:r>
              <a:rPr lang="en-US" dirty="0" err="1"/>
              <a:t>viens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otru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paustu</a:t>
            </a:r>
            <a:r>
              <a:rPr lang="en-US" dirty="0"/>
              <a:t> </a:t>
            </a:r>
            <a:r>
              <a:rPr lang="en-US" dirty="0" err="1"/>
              <a:t>savu</a:t>
            </a:r>
            <a:r>
              <a:rPr lang="en-US" dirty="0"/>
              <a:t> </a:t>
            </a:r>
            <a:r>
              <a:rPr lang="en-US" dirty="0" err="1"/>
              <a:t>kultūras</a:t>
            </a:r>
            <a:r>
              <a:rPr lang="en-US" dirty="0"/>
              <a:t> </a:t>
            </a:r>
            <a:r>
              <a:rPr lang="en-US" dirty="0" err="1"/>
              <a:t>identitāti</a:t>
            </a:r>
            <a:r>
              <a:rPr lang="en-US" dirty="0"/>
              <a:t>, </a:t>
            </a:r>
            <a:r>
              <a:rPr lang="en-US" dirty="0" err="1"/>
              <a:t>uzturētu</a:t>
            </a:r>
            <a:r>
              <a:rPr lang="en-US" dirty="0"/>
              <a:t> </a:t>
            </a:r>
            <a:r>
              <a:rPr lang="en-US" dirty="0" err="1"/>
              <a:t>sociālās</a:t>
            </a:r>
            <a:r>
              <a:rPr lang="en-US" dirty="0"/>
              <a:t> </a:t>
            </a:r>
            <a:r>
              <a:rPr lang="en-US" dirty="0" err="1"/>
              <a:t>attiecības</a:t>
            </a:r>
            <a:r>
              <a:rPr lang="en-US" dirty="0"/>
              <a:t> un </a:t>
            </a:r>
            <a:r>
              <a:rPr lang="en-US" dirty="0" err="1"/>
              <a:t>nodrošinātu</a:t>
            </a:r>
            <a:r>
              <a:rPr lang="en-US" dirty="0"/>
              <a:t> </a:t>
            </a:r>
            <a:r>
              <a:rPr lang="en-US" dirty="0" err="1"/>
              <a:t>emocionālās</a:t>
            </a:r>
            <a:r>
              <a:rPr lang="en-US" dirty="0"/>
              <a:t> </a:t>
            </a:r>
            <a:r>
              <a:rPr lang="en-US" dirty="0" err="1"/>
              <a:t>vajadzības</a:t>
            </a:r>
            <a:r>
              <a:rPr lang="en-US" dirty="0"/>
              <a:t>, </a:t>
            </a:r>
            <a:r>
              <a:rPr lang="en-US" dirty="0" err="1"/>
              <a:t>izteiktu</a:t>
            </a:r>
            <a:r>
              <a:rPr lang="en-US" dirty="0"/>
              <a:t> </a:t>
            </a:r>
            <a:r>
              <a:rPr lang="en-US" dirty="0" err="1"/>
              <a:t>jūtas</a:t>
            </a:r>
            <a:r>
              <a:rPr lang="en-US" dirty="0"/>
              <a:t> un </a:t>
            </a:r>
            <a:r>
              <a:rPr lang="en-US" dirty="0" err="1"/>
              <a:t>gūtu</a:t>
            </a:r>
            <a:r>
              <a:rPr lang="en-US" dirty="0"/>
              <a:t> </a:t>
            </a:r>
            <a:r>
              <a:rPr lang="en-US" dirty="0" err="1"/>
              <a:t>prieku</a:t>
            </a:r>
            <a:r>
              <a:rPr lang="en-US" dirty="0"/>
              <a:t> </a:t>
            </a:r>
          </a:p>
          <a:p>
            <a:r>
              <a:rPr lang="en-US" dirty="0" err="1"/>
              <a:t>paplašinās</a:t>
            </a:r>
            <a:r>
              <a:rPr lang="en-US" dirty="0"/>
              <a:t> </a:t>
            </a:r>
            <a:r>
              <a:rPr lang="en-US" dirty="0" err="1"/>
              <a:t>vārdu</a:t>
            </a:r>
            <a:r>
              <a:rPr lang="en-US" dirty="0"/>
              <a:t> </a:t>
            </a:r>
            <a:r>
              <a:rPr lang="en-US" dirty="0" err="1"/>
              <a:t>krājums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36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Bilingvisms</a:t>
            </a:r>
            <a:r>
              <a:rPr lang="en-US" dirty="0"/>
              <a:t> </a:t>
            </a:r>
            <a:r>
              <a:rPr lang="en-US" dirty="0" err="1"/>
              <a:t>sniedz</a:t>
            </a:r>
            <a:r>
              <a:rPr lang="en-US" dirty="0"/>
              <a:t> </a:t>
            </a:r>
            <a:r>
              <a:rPr lang="en-US" dirty="0" err="1"/>
              <a:t>daudzas</a:t>
            </a:r>
            <a:r>
              <a:rPr lang="en-US" dirty="0"/>
              <a:t> </a:t>
            </a:r>
            <a:r>
              <a:rPr lang="en-US" dirty="0" err="1"/>
              <a:t>priekšrocības</a:t>
            </a:r>
            <a:r>
              <a:rPr lang="en-US" dirty="0"/>
              <a:t>: </a:t>
            </a:r>
            <a:r>
              <a:rPr lang="en-US" dirty="0" err="1"/>
              <a:t>atvieglo</a:t>
            </a:r>
            <a:r>
              <a:rPr lang="en-US" dirty="0"/>
              <a:t> </a:t>
            </a:r>
            <a:r>
              <a:rPr lang="en-US" dirty="0" err="1"/>
              <a:t>jaunu</a:t>
            </a:r>
            <a:r>
              <a:rPr lang="en-US" dirty="0"/>
              <a:t> </a:t>
            </a:r>
            <a:r>
              <a:rPr lang="en-US" dirty="0" err="1"/>
              <a:t>valodu</a:t>
            </a:r>
            <a:r>
              <a:rPr lang="en-US" dirty="0"/>
              <a:t> </a:t>
            </a:r>
            <a:r>
              <a:rPr lang="en-US" dirty="0" err="1"/>
              <a:t>apguvi</a:t>
            </a:r>
            <a:r>
              <a:rPr lang="en-US" dirty="0"/>
              <a:t>, </a:t>
            </a:r>
            <a:r>
              <a:rPr lang="en-US" dirty="0" err="1"/>
              <a:t>attīsta</a:t>
            </a:r>
            <a:r>
              <a:rPr lang="en-US" dirty="0"/>
              <a:t> </a:t>
            </a:r>
            <a:r>
              <a:rPr lang="en-US" dirty="0" err="1"/>
              <a:t>domāšanu</a:t>
            </a:r>
            <a:r>
              <a:rPr lang="en-US" dirty="0"/>
              <a:t> un </a:t>
            </a:r>
            <a:r>
              <a:rPr lang="en-US" dirty="0" err="1"/>
              <a:t>palīdz</a:t>
            </a:r>
            <a:r>
              <a:rPr lang="en-US" dirty="0"/>
              <a:t> </a:t>
            </a:r>
            <a:r>
              <a:rPr lang="en-US" dirty="0" err="1"/>
              <a:t>veidot</a:t>
            </a:r>
            <a:r>
              <a:rPr lang="en-US" dirty="0"/>
              <a:t> </a:t>
            </a:r>
            <a:r>
              <a:rPr lang="en-US" dirty="0" err="1"/>
              <a:t>kontaktus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citiem</a:t>
            </a:r>
            <a:r>
              <a:rPr lang="en-US" dirty="0"/>
              <a:t> </a:t>
            </a:r>
            <a:r>
              <a:rPr lang="en-US" dirty="0" err="1"/>
              <a:t>cilvēkiem</a:t>
            </a:r>
            <a:r>
              <a:rPr lang="en-US" dirty="0"/>
              <a:t> un </a:t>
            </a:r>
            <a:r>
              <a:rPr lang="en-US" dirty="0" err="1"/>
              <a:t>kultūrām</a:t>
            </a:r>
            <a:r>
              <a:rPr lang="en-US" dirty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05760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4.</a:t>
            </a:r>
            <a:r>
              <a:rPr lang="lv-LV" b="1" dirty="0"/>
              <a:t>Valodas ir savstarpēji saistītas tāpat kā ģimenes locekļi. </a:t>
            </a:r>
            <a:r>
              <a:rPr lang="en-US" b="1" dirty="0" err="1"/>
              <a:t>Kādai</a:t>
            </a:r>
            <a:r>
              <a:rPr lang="en-US" b="1" dirty="0"/>
              <a:t> </a:t>
            </a:r>
            <a:r>
              <a:rPr lang="en-US" b="1" dirty="0" err="1"/>
              <a:t>valodu</a:t>
            </a:r>
            <a:r>
              <a:rPr lang="en-US" b="1" dirty="0"/>
              <a:t> </a:t>
            </a:r>
            <a:r>
              <a:rPr lang="en-US" b="1" dirty="0" err="1"/>
              <a:t>saimei</a:t>
            </a:r>
            <a:r>
              <a:rPr lang="en-US" b="1" dirty="0"/>
              <a:t> </a:t>
            </a:r>
            <a:r>
              <a:rPr lang="en-US" b="1" dirty="0" err="1"/>
              <a:t>pieder</a:t>
            </a:r>
            <a:r>
              <a:rPr lang="en-US" b="1" dirty="0"/>
              <a:t> </a:t>
            </a:r>
            <a:r>
              <a:rPr lang="en-US" b="1" dirty="0" err="1"/>
              <a:t>vairums</a:t>
            </a:r>
            <a:r>
              <a:rPr lang="en-US" b="1" dirty="0"/>
              <a:t> </a:t>
            </a:r>
            <a:r>
              <a:rPr lang="lv-LV" b="1" dirty="0"/>
              <a:t>Eiropas valodu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sz="1700" dirty="0" err="1"/>
              <a:t>indoeiropiešu</a:t>
            </a:r>
            <a:r>
              <a:rPr lang="en-US" sz="1700" dirty="0"/>
              <a:t> </a:t>
            </a:r>
            <a:r>
              <a:rPr lang="en-US" sz="1700" dirty="0" err="1"/>
              <a:t>valodu</a:t>
            </a:r>
            <a:r>
              <a:rPr lang="en-US" sz="1700" dirty="0"/>
              <a:t> </a:t>
            </a:r>
            <a:r>
              <a:rPr lang="en-US" sz="1700" dirty="0" err="1"/>
              <a:t>saimei</a:t>
            </a:r>
            <a:endParaRPr lang="en-US" sz="1700" dirty="0"/>
          </a:p>
          <a:p>
            <a:r>
              <a:rPr lang="en-US" sz="1700" dirty="0" err="1"/>
              <a:t>samodiešu</a:t>
            </a:r>
            <a:r>
              <a:rPr lang="en-US" sz="1700" dirty="0"/>
              <a:t> </a:t>
            </a:r>
            <a:r>
              <a:rPr lang="en-US" sz="1700" dirty="0" err="1"/>
              <a:t>valodu</a:t>
            </a:r>
            <a:r>
              <a:rPr lang="en-US" sz="1700" dirty="0"/>
              <a:t> </a:t>
            </a:r>
            <a:r>
              <a:rPr lang="en-US" sz="1700" dirty="0" err="1"/>
              <a:t>saimei</a:t>
            </a:r>
            <a:endParaRPr lang="en-US" sz="1700" dirty="0"/>
          </a:p>
          <a:p>
            <a:r>
              <a:rPr lang="en-US" sz="1700" dirty="0" err="1"/>
              <a:t>somugru</a:t>
            </a:r>
            <a:r>
              <a:rPr lang="en-US" sz="1700" dirty="0"/>
              <a:t> </a:t>
            </a:r>
            <a:r>
              <a:rPr lang="en-US" sz="1700" dirty="0" err="1"/>
              <a:t>saimei</a:t>
            </a:r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09164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err="1"/>
              <a:t>Konkurss</a:t>
            </a:r>
            <a:r>
              <a:rPr lang="en-US" sz="2800"/>
              <a:t> “</a:t>
            </a:r>
            <a:r>
              <a:rPr lang="en-US" sz="2800" err="1"/>
              <a:t>Zini</a:t>
            </a:r>
            <a:r>
              <a:rPr lang="en-US" sz="2800"/>
              <a:t> </a:t>
            </a:r>
            <a:r>
              <a:rPr lang="en-US" sz="2800" err="1"/>
              <a:t>vai</a:t>
            </a:r>
            <a:r>
              <a:rPr lang="en-US" sz="2800"/>
              <a:t> mini!”</a:t>
            </a:r>
            <a:br>
              <a:rPr lang="en-US" sz="2800"/>
            </a:br>
            <a:r>
              <a:rPr lang="en-US" sz="2800" err="1"/>
              <a:t>Eiropas</a:t>
            </a:r>
            <a:r>
              <a:rPr lang="en-US" sz="2800"/>
              <a:t> </a:t>
            </a:r>
            <a:r>
              <a:rPr lang="en-US" sz="2800" err="1"/>
              <a:t>valodas</a:t>
            </a:r>
            <a:endParaRPr lang="en-US" sz="280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Pareizā atbilde</a:t>
            </a:r>
          </a:p>
          <a:p>
            <a:pPr marL="0" indent="0">
              <a:buNone/>
            </a:pPr>
            <a:endParaRPr lang="en-US"/>
          </a:p>
          <a:p>
            <a:r>
              <a:rPr lang="lv-LV"/>
              <a:t>Valodas ir savstarpēji saistītas tāpat kā ģimenes locekļi. Vairākums Eiropas valodu pieder lielajai </a:t>
            </a:r>
            <a:r>
              <a:rPr lang="lv-LV" b="1"/>
              <a:t>indoeiropiešu </a:t>
            </a:r>
            <a:r>
              <a:rPr lang="lv-LV"/>
              <a:t>valodu saimei.</a:t>
            </a:r>
            <a:endParaRPr lang="en-US"/>
          </a:p>
          <a:p>
            <a:endParaRPr lang="en-US"/>
          </a:p>
        </p:txBody>
      </p:sp>
      <p:pic>
        <p:nvPicPr>
          <p:cNvPr id="8194" name="Picture 2" descr="Indoeiropiešu valodu saime — teorija. Latviešu valoda, 9. klase.">
            <a:extLst>
              <a:ext uri="{FF2B5EF4-FFF2-40B4-BE49-F238E27FC236}">
                <a16:creationId xmlns:a16="http://schemas.microsoft.com/office/drawing/2014/main" xmlns="" id="{10ADE5E7-5BBC-4E02-8DB7-5284D65E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54035" y="1680841"/>
            <a:ext cx="4602747" cy="29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25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lv-LV" b="1" dirty="0"/>
              <a:t>Lielākā daļa Eiropas valodu pieder trīs lielām valodu grupām: ģermāņu, romāņu un </a:t>
            </a:r>
            <a:r>
              <a:rPr lang="en-US" b="1" dirty="0"/>
              <a:t>..</a:t>
            </a:r>
            <a:r>
              <a:rPr lang="lv-LV" b="1" dirty="0"/>
              <a:t>.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Nosauc</a:t>
            </a:r>
            <a:r>
              <a:rPr lang="en-US" b="1" dirty="0"/>
              <a:t> </a:t>
            </a:r>
            <a:r>
              <a:rPr lang="en-US" b="1" dirty="0" err="1"/>
              <a:t>trešo</a:t>
            </a:r>
            <a:r>
              <a:rPr lang="en-US" b="1" dirty="0"/>
              <a:t> </a:t>
            </a:r>
            <a:r>
              <a:rPr lang="en-US" b="1" dirty="0" err="1"/>
              <a:t>valodu</a:t>
            </a:r>
            <a:r>
              <a:rPr lang="en-US" b="1" dirty="0"/>
              <a:t> </a:t>
            </a:r>
            <a:r>
              <a:rPr lang="en-US" b="1" dirty="0" err="1"/>
              <a:t>grupu</a:t>
            </a:r>
            <a:r>
              <a:rPr lang="en-US" b="1" dirty="0"/>
              <a:t>!</a:t>
            </a:r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dirty="0" err="1"/>
              <a:t>slāvu</a:t>
            </a:r>
            <a:endParaRPr lang="en-US" dirty="0"/>
          </a:p>
          <a:p>
            <a:r>
              <a:rPr lang="en-US" dirty="0" err="1"/>
              <a:t>itāļu</a:t>
            </a:r>
            <a:r>
              <a:rPr lang="en-US" dirty="0"/>
              <a:t> – </a:t>
            </a:r>
            <a:r>
              <a:rPr lang="en-US" dirty="0" err="1"/>
              <a:t>ķeltu</a:t>
            </a:r>
            <a:endParaRPr lang="en-US" dirty="0"/>
          </a:p>
          <a:p>
            <a:r>
              <a:rPr lang="en-US" dirty="0" err="1"/>
              <a:t>indoirāņu</a:t>
            </a:r>
            <a:endParaRPr lang="en-US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145412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EA5A4AF-67BD-4394-9E9C-D3F83622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Pasākuma</a:t>
            </a:r>
            <a:r>
              <a:rPr lang="en-US" dirty="0"/>
              <a:t> </a:t>
            </a:r>
            <a:r>
              <a:rPr lang="en-US" dirty="0" err="1"/>
              <a:t>mēr</a:t>
            </a:r>
            <a:r>
              <a:rPr lang="lv-LV" dirty="0"/>
              <a:t>ķ</a:t>
            </a:r>
            <a:r>
              <a:rPr lang="en-US" dirty="0" err="1"/>
              <a:t>auditorija</a:t>
            </a:r>
            <a:r>
              <a:rPr lang="en-US" dirty="0"/>
              <a:t> un </a:t>
            </a:r>
            <a:r>
              <a:rPr lang="en-US" dirty="0" err="1"/>
              <a:t>norise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78504F5E-157F-4DFE-980A-1341563C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8872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Rēzeknes pilsētas</a:t>
            </a:r>
            <a:r>
              <a:rPr lang="en-US" dirty="0"/>
              <a:t> </a:t>
            </a:r>
            <a:r>
              <a:rPr lang="en-US" dirty="0" err="1"/>
              <a:t>izglītības</a:t>
            </a:r>
            <a:r>
              <a:rPr lang="en-US" dirty="0"/>
              <a:t> </a:t>
            </a:r>
            <a:r>
              <a:rPr lang="en-US" dirty="0" err="1"/>
              <a:t>iestāžu</a:t>
            </a:r>
            <a:r>
              <a:rPr lang="en-US" dirty="0"/>
              <a:t> </a:t>
            </a:r>
            <a:r>
              <a:rPr lang="en-US" dirty="0" err="1"/>
              <a:t>skolēni</a:t>
            </a:r>
            <a:endParaRPr lang="lv-LV" dirty="0"/>
          </a:p>
          <a:p>
            <a:pPr marL="0" indent="0">
              <a:buNone/>
            </a:pPr>
            <a:r>
              <a:rPr lang="en-US" dirty="0" err="1"/>
              <a:t>Norise</a:t>
            </a:r>
            <a:r>
              <a:rPr lang="lv-LV" dirty="0"/>
              <a:t>: 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Tikšanās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dzejnieci</a:t>
            </a:r>
            <a:r>
              <a:rPr lang="en-US" dirty="0"/>
              <a:t> </a:t>
            </a:r>
            <a:r>
              <a:rPr lang="en-US" dirty="0" err="1"/>
              <a:t>Inetu</a:t>
            </a:r>
            <a:r>
              <a:rPr lang="en-US" dirty="0"/>
              <a:t> </a:t>
            </a:r>
            <a:r>
              <a:rPr lang="en-US" dirty="0" err="1"/>
              <a:t>Atpili</a:t>
            </a:r>
            <a:r>
              <a:rPr lang="en-US" dirty="0"/>
              <a:t> – </a:t>
            </a:r>
            <a:r>
              <a:rPr lang="en-US" dirty="0" err="1"/>
              <a:t>Jugani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Skolēna</a:t>
            </a:r>
            <a:r>
              <a:rPr lang="en-US" dirty="0"/>
              <a:t>/ </a:t>
            </a:r>
            <a:r>
              <a:rPr lang="en-US" dirty="0" err="1"/>
              <a:t>skolēnu</a:t>
            </a:r>
            <a:r>
              <a:rPr lang="en-US" dirty="0"/>
              <a:t> </a:t>
            </a:r>
            <a:r>
              <a:rPr lang="en-US" dirty="0" err="1"/>
              <a:t>dzejas</a:t>
            </a:r>
            <a:r>
              <a:rPr lang="en-US" dirty="0"/>
              <a:t> </a:t>
            </a:r>
            <a:r>
              <a:rPr lang="en-US" dirty="0" err="1"/>
              <a:t>lasījums</a:t>
            </a:r>
            <a:r>
              <a:rPr lang="en-US" dirty="0"/>
              <a:t> </a:t>
            </a:r>
            <a:r>
              <a:rPr lang="en-US" dirty="0" err="1"/>
              <a:t>kādā</a:t>
            </a:r>
            <a:r>
              <a:rPr lang="en-US" dirty="0"/>
              <a:t> no </a:t>
            </a: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valodām</a:t>
            </a:r>
            <a:r>
              <a:rPr lang="en-US" dirty="0"/>
              <a:t> (</a:t>
            </a:r>
            <a:r>
              <a:rPr lang="en-US" dirty="0" err="1"/>
              <a:t>viens</a:t>
            </a:r>
            <a:r>
              <a:rPr lang="en-US" dirty="0"/>
              <a:t> </a:t>
            </a:r>
            <a:r>
              <a:rPr lang="en-US" dirty="0" err="1"/>
              <a:t>skolēns</a:t>
            </a:r>
            <a:r>
              <a:rPr lang="en-US" dirty="0"/>
              <a:t> no </a:t>
            </a:r>
            <a:r>
              <a:rPr lang="en-US" dirty="0" err="1"/>
              <a:t>komandas</a:t>
            </a:r>
            <a:r>
              <a:rPr lang="en-US" dirty="0"/>
              <a:t> </a:t>
            </a:r>
            <a:r>
              <a:rPr lang="en-US" dirty="0" err="1"/>
              <a:t>izteiksmīgi</a:t>
            </a:r>
            <a:r>
              <a:rPr lang="en-US" dirty="0"/>
              <a:t> </a:t>
            </a:r>
            <a:r>
              <a:rPr lang="en-US" dirty="0" err="1"/>
              <a:t>norunā</a:t>
            </a:r>
            <a:r>
              <a:rPr lang="en-US" dirty="0"/>
              <a:t>/ </a:t>
            </a:r>
            <a:r>
              <a:rPr lang="en-US" dirty="0" err="1"/>
              <a:t>nolasa</a:t>
            </a:r>
            <a:r>
              <a:rPr lang="en-US" dirty="0"/>
              <a:t> </a:t>
            </a:r>
            <a:r>
              <a:rPr lang="en-US" dirty="0" err="1"/>
              <a:t>dzejas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). </a:t>
            </a:r>
            <a:r>
              <a:rPr lang="en-US" dirty="0" err="1"/>
              <a:t>Lūgums</a:t>
            </a:r>
            <a:r>
              <a:rPr lang="en-US" dirty="0"/>
              <a:t> </a:t>
            </a:r>
            <a:r>
              <a:rPr lang="en-US" dirty="0" err="1"/>
              <a:t>nosaukt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</a:t>
            </a:r>
            <a:r>
              <a:rPr lang="en-US" dirty="0" err="1"/>
              <a:t>autoru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Jautājumi</a:t>
            </a:r>
            <a:r>
              <a:rPr lang="en-US" dirty="0"/>
              <a:t> (</a:t>
            </a:r>
            <a:r>
              <a:rPr lang="en-US" dirty="0" err="1"/>
              <a:t>nosaucot</a:t>
            </a:r>
            <a:r>
              <a:rPr lang="en-US" dirty="0"/>
              <a:t> </a:t>
            </a:r>
            <a:r>
              <a:rPr lang="en-US" dirty="0" err="1"/>
              <a:t>pareizo</a:t>
            </a:r>
            <a:r>
              <a:rPr lang="en-US" dirty="0"/>
              <a:t> </a:t>
            </a:r>
            <a:r>
              <a:rPr lang="en-US" dirty="0" err="1"/>
              <a:t>atbildi</a:t>
            </a:r>
            <a:r>
              <a:rPr lang="en-US" dirty="0"/>
              <a:t>) par </a:t>
            </a: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valodām</a:t>
            </a:r>
            <a:r>
              <a:rPr lang="en-US" dirty="0"/>
              <a:t>, </a:t>
            </a:r>
            <a:r>
              <a:rPr lang="en-US" dirty="0" err="1"/>
              <a:t>autoriem</a:t>
            </a:r>
            <a:r>
              <a:rPr lang="en-US" dirty="0"/>
              <a:t>, </a:t>
            </a:r>
            <a:r>
              <a:rPr lang="en-US" dirty="0" err="1"/>
              <a:t>tekstiem</a:t>
            </a:r>
            <a:r>
              <a:rPr lang="en-US" dirty="0"/>
              <a:t>, 	</a:t>
            </a:r>
            <a:r>
              <a:rPr lang="en-US" dirty="0" err="1"/>
              <a:t>notikumiem</a:t>
            </a:r>
            <a:r>
              <a:rPr lang="en-US" dirty="0"/>
              <a:t>, </a:t>
            </a:r>
            <a:r>
              <a:rPr lang="en-US" dirty="0" err="1"/>
              <a:t>faktiem</a:t>
            </a:r>
            <a:r>
              <a:rPr lang="en-US" dirty="0"/>
              <a:t>.</a:t>
            </a:r>
          </a:p>
          <a:p>
            <a:r>
              <a:rPr lang="en-US" dirty="0"/>
              <a:t>4. </a:t>
            </a:r>
            <a:r>
              <a:rPr lang="en-US" dirty="0" err="1"/>
              <a:t>Dzejas</a:t>
            </a:r>
            <a:r>
              <a:rPr lang="en-US" dirty="0"/>
              <a:t> </a:t>
            </a:r>
            <a:r>
              <a:rPr lang="en-US" dirty="0" err="1"/>
              <a:t>lasījumi</a:t>
            </a:r>
            <a:r>
              <a:rPr lang="en-US" dirty="0"/>
              <a:t> “</a:t>
            </a:r>
            <a:r>
              <a:rPr lang="en-US" dirty="0" err="1"/>
              <a:t>Lasi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ausīm</a:t>
            </a:r>
            <a:r>
              <a:rPr lang="en-US" dirty="0"/>
              <a:t>!”.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Skolēniem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atskaņoti</a:t>
            </a:r>
            <a:r>
              <a:rPr lang="en-US" dirty="0"/>
              <a:t> </a:t>
            </a:r>
            <a:r>
              <a:rPr lang="en-US" dirty="0" err="1"/>
              <a:t>klausāmteksti</a:t>
            </a:r>
            <a:r>
              <a:rPr lang="en-US" dirty="0"/>
              <a:t>, </a:t>
            </a:r>
            <a:r>
              <a:rPr lang="en-US" dirty="0" err="1"/>
              <a:t>viņi</a:t>
            </a:r>
            <a:r>
              <a:rPr lang="en-US" dirty="0"/>
              <a:t> </a:t>
            </a:r>
            <a:r>
              <a:rPr lang="en-US" dirty="0" err="1"/>
              <a:t>nosaka</a:t>
            </a:r>
            <a:r>
              <a:rPr lang="en-US" dirty="0"/>
              <a:t> </a:t>
            </a:r>
            <a:r>
              <a:rPr lang="en-US" dirty="0" err="1"/>
              <a:t>dzejas</a:t>
            </a:r>
            <a:r>
              <a:rPr lang="en-US" dirty="0"/>
              <a:t> </a:t>
            </a:r>
            <a:r>
              <a:rPr lang="en-US" dirty="0" err="1"/>
              <a:t>autorus</a:t>
            </a:r>
            <a:r>
              <a:rPr lang="en-US" dirty="0"/>
              <a:t>.</a:t>
            </a:r>
          </a:p>
          <a:p>
            <a:r>
              <a:rPr lang="en-US" dirty="0"/>
              <a:t>5. </a:t>
            </a:r>
            <a:r>
              <a:rPr lang="en-US" dirty="0" err="1"/>
              <a:t>Radošais</a:t>
            </a:r>
            <a:r>
              <a:rPr lang="en-US" dirty="0"/>
              <a:t> </a:t>
            </a:r>
            <a:r>
              <a:rPr lang="en-US" dirty="0" err="1"/>
              <a:t>uzdevums</a:t>
            </a:r>
            <a:r>
              <a:rPr lang="en-US" dirty="0"/>
              <a:t> “</a:t>
            </a:r>
            <a:r>
              <a:rPr lang="en-US" dirty="0" err="1"/>
              <a:t>Lasi</a:t>
            </a:r>
            <a:r>
              <a:rPr lang="en-US" dirty="0"/>
              <a:t> un </a:t>
            </a:r>
            <a:r>
              <a:rPr lang="en-US" dirty="0" err="1"/>
              <a:t>atdzejo</a:t>
            </a:r>
            <a:r>
              <a:rPr lang="en-US" dirty="0"/>
              <a:t>!”.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Skolēni</a:t>
            </a:r>
            <a:r>
              <a:rPr lang="en-US" dirty="0"/>
              <a:t> </a:t>
            </a:r>
            <a:r>
              <a:rPr lang="en-US" dirty="0" err="1"/>
              <a:t>lasa</a:t>
            </a:r>
            <a:r>
              <a:rPr lang="en-US" dirty="0"/>
              <a:t> un </a:t>
            </a:r>
            <a:r>
              <a:rPr lang="en-US" dirty="0" err="1"/>
              <a:t>atdzejo</a:t>
            </a:r>
            <a:r>
              <a:rPr lang="en-US" dirty="0"/>
              <a:t> </a:t>
            </a:r>
            <a:r>
              <a:rPr lang="en-US" dirty="0" err="1"/>
              <a:t>literatūrzinātnieka</a:t>
            </a:r>
            <a:r>
              <a:rPr lang="en-US" dirty="0"/>
              <a:t>, </a:t>
            </a:r>
            <a:r>
              <a:rPr lang="en-US" dirty="0" err="1"/>
              <a:t>dzejnieka</a:t>
            </a:r>
            <a:r>
              <a:rPr lang="en-US" dirty="0"/>
              <a:t> </a:t>
            </a:r>
            <a:r>
              <a:rPr lang="en-US" dirty="0" err="1"/>
              <a:t>Kārļa</a:t>
            </a:r>
            <a:r>
              <a:rPr lang="en-US" dirty="0"/>
              <a:t> </a:t>
            </a:r>
            <a:r>
              <a:rPr lang="en-US" dirty="0" err="1"/>
              <a:t>Vērdiņa</a:t>
            </a:r>
            <a:r>
              <a:rPr lang="en-US" dirty="0"/>
              <a:t> (1979) 	</a:t>
            </a:r>
            <a:r>
              <a:rPr lang="en-US" dirty="0" err="1"/>
              <a:t>dzejprozas</a:t>
            </a:r>
            <a:r>
              <a:rPr lang="en-US" dirty="0"/>
              <a:t> </a:t>
            </a:r>
            <a:r>
              <a:rPr lang="en-US" dirty="0" err="1"/>
              <a:t>darbu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12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lv-LV" dirty="0"/>
              <a:t>Lielākā daļa Eiropas valodu pieder trīs lielām valodu grupām: ģermāņu, romāņu un </a:t>
            </a:r>
            <a:r>
              <a:rPr lang="lv-LV" b="1" dirty="0"/>
              <a:t>slāvu.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xmlns="" val="428885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6. </a:t>
            </a:r>
            <a:r>
              <a:rPr lang="en-US" b="1" dirty="0" err="1"/>
              <a:t>Kāds</a:t>
            </a:r>
            <a:r>
              <a:rPr lang="en-US" b="1" dirty="0"/>
              <a:t> </a:t>
            </a:r>
            <a:r>
              <a:rPr lang="en-US" b="1" dirty="0" err="1"/>
              <a:t>alfabēts</a:t>
            </a:r>
            <a:r>
              <a:rPr lang="en-US" b="1" dirty="0"/>
              <a:t> </a:t>
            </a:r>
            <a:r>
              <a:rPr lang="lv-LV" b="1" dirty="0"/>
              <a:t>tiek lietots</a:t>
            </a:r>
            <a:r>
              <a:rPr lang="en-US" b="1" dirty="0"/>
              <a:t> </a:t>
            </a:r>
            <a:r>
              <a:rPr lang="en-US" b="1" dirty="0" err="1"/>
              <a:t>lielākajā</a:t>
            </a:r>
            <a:r>
              <a:rPr lang="en-US" b="1" dirty="0"/>
              <a:t> da</a:t>
            </a:r>
            <a:r>
              <a:rPr lang="lv-LV" b="1" dirty="0"/>
              <a:t>ļ</a:t>
            </a:r>
            <a:r>
              <a:rPr lang="en-US" b="1" dirty="0"/>
              <a:t>ā </a:t>
            </a:r>
            <a:r>
              <a:rPr lang="en-US" b="1" dirty="0" err="1"/>
              <a:t>valodu</a:t>
            </a:r>
            <a:r>
              <a:rPr lang="en-US" b="1" dirty="0"/>
              <a:t>?</a:t>
            </a:r>
          </a:p>
          <a:p>
            <a:endParaRPr lang="en-US" dirty="0"/>
          </a:p>
          <a:p>
            <a:r>
              <a:rPr lang="en-US" dirty="0" err="1"/>
              <a:t>kirilicu</a:t>
            </a:r>
            <a:endParaRPr lang="en-US" dirty="0"/>
          </a:p>
          <a:p>
            <a:r>
              <a:rPr lang="en-US" dirty="0" err="1"/>
              <a:t>latīņu</a:t>
            </a:r>
            <a:endParaRPr lang="en-US" dirty="0"/>
          </a:p>
          <a:p>
            <a:r>
              <a:rPr lang="en-US" dirty="0" err="1"/>
              <a:t>grieķu</a:t>
            </a:r>
            <a:endParaRPr lang="en-US" dirty="0"/>
          </a:p>
          <a:p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42061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lv-LV" dirty="0"/>
              <a:t>Lielākajā daļā valodu tiek lietots </a:t>
            </a:r>
            <a:r>
              <a:rPr lang="lv-LV" b="1" dirty="0"/>
              <a:t>latīņu </a:t>
            </a:r>
            <a:r>
              <a:rPr lang="lv-LV" dirty="0"/>
              <a:t>alfabēts. Dažās slāvu valodās izmanto </a:t>
            </a:r>
            <a:r>
              <a:rPr lang="lv-LV" dirty="0" err="1"/>
              <a:t>kirilicu</a:t>
            </a:r>
            <a:r>
              <a:rPr lang="lv-LV" dirty="0"/>
              <a:t>. Grieķu, armēņu, gruzīnu valodai un jidišam ir savi alfabēti.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060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7. </a:t>
            </a:r>
            <a:r>
              <a:rPr lang="lv-LV" b="1" dirty="0"/>
              <a:t>Eiropa ir kļuvusi </a:t>
            </a:r>
            <a:r>
              <a:rPr lang="lv-LV" b="1" dirty="0" err="1"/>
              <a:t>multilingvāla</a:t>
            </a:r>
            <a:r>
              <a:rPr lang="lv-LV" b="1" dirty="0"/>
              <a:t>. Londonā vien var dzirdēt ap 300 valodu (arābu, turku, kurdu, </a:t>
            </a:r>
            <a:r>
              <a:rPr lang="lv-LV" b="1" dirty="0" err="1"/>
              <a:t>berberu</a:t>
            </a:r>
            <a:r>
              <a:rPr lang="lv-LV" b="1" dirty="0"/>
              <a:t>, </a:t>
            </a:r>
            <a:r>
              <a:rPr lang="lv-LV" b="1" dirty="0" err="1"/>
              <a:t>hindu</a:t>
            </a:r>
            <a:r>
              <a:rPr lang="lv-LV" b="1" dirty="0"/>
              <a:t>, </a:t>
            </a:r>
            <a:r>
              <a:rPr lang="lv-LV" b="1" dirty="0" err="1"/>
              <a:t>pandžabi</a:t>
            </a:r>
            <a:r>
              <a:rPr lang="lv-LV" b="1" dirty="0"/>
              <a:t> u. c.).</a:t>
            </a:r>
            <a:r>
              <a:rPr lang="en-US" b="1" dirty="0"/>
              <a:t> </a:t>
            </a:r>
            <a:r>
              <a:rPr lang="en-US" b="1" dirty="0" err="1"/>
              <a:t>Kālab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err="1"/>
              <a:t>Atbilžu</a:t>
            </a:r>
            <a:r>
              <a:rPr lang="en-US" sz="1700" dirty="0"/>
              <a:t> </a:t>
            </a:r>
            <a:r>
              <a:rPr lang="en-US" sz="1700" dirty="0" err="1"/>
              <a:t>varianti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r>
              <a:rPr lang="en-US" sz="1600" dirty="0" err="1"/>
              <a:t>veidojas</a:t>
            </a:r>
            <a:r>
              <a:rPr lang="en-US" sz="1600" dirty="0"/>
              <a:t> </a:t>
            </a:r>
            <a:r>
              <a:rPr lang="en-US" sz="1600" dirty="0" err="1"/>
              <a:t>nacionālo</a:t>
            </a:r>
            <a:r>
              <a:rPr lang="en-US" sz="1600" dirty="0"/>
              <a:t> </a:t>
            </a:r>
            <a:r>
              <a:rPr lang="en-US" sz="1600" dirty="0" err="1"/>
              <a:t>valodu</a:t>
            </a:r>
            <a:r>
              <a:rPr lang="en-US" sz="1600" dirty="0"/>
              <a:t> </a:t>
            </a:r>
            <a:r>
              <a:rPr lang="en-US" sz="1600" dirty="0" err="1"/>
              <a:t>aizsardzība</a:t>
            </a:r>
            <a:endParaRPr lang="en-US" sz="1600" dirty="0"/>
          </a:p>
          <a:p>
            <a:r>
              <a:rPr lang="lv-LV" sz="1600" dirty="0"/>
              <a:t>pieaug imigrantu un bēgļu skait</a:t>
            </a:r>
            <a:r>
              <a:rPr lang="en-US" sz="1600" dirty="0"/>
              <a:t>s</a:t>
            </a:r>
          </a:p>
          <a:p>
            <a:r>
              <a:rPr lang="en-US" sz="1600" dirty="0" err="1"/>
              <a:t>labākas</a:t>
            </a:r>
            <a:r>
              <a:rPr lang="en-US" sz="1600" dirty="0"/>
              <a:t> </a:t>
            </a:r>
            <a:r>
              <a:rPr lang="en-US" sz="1600" dirty="0" err="1"/>
              <a:t>izredzes</a:t>
            </a:r>
            <a:r>
              <a:rPr lang="en-US" sz="1600" dirty="0"/>
              <a:t> </a:t>
            </a:r>
            <a:r>
              <a:rPr lang="en-US" sz="1600" dirty="0" err="1"/>
              <a:t>iegūt</a:t>
            </a:r>
            <a:r>
              <a:rPr lang="en-US" sz="1600" dirty="0"/>
              <a:t> </a:t>
            </a:r>
            <a:r>
              <a:rPr lang="en-US" sz="1600" dirty="0" err="1"/>
              <a:t>izglītību</a:t>
            </a:r>
            <a:r>
              <a:rPr lang="en-US" sz="1600" dirty="0"/>
              <a:t>, </a:t>
            </a:r>
            <a:r>
              <a:rPr lang="en-US" sz="1600" dirty="0" err="1"/>
              <a:t>atrast</a:t>
            </a:r>
            <a:r>
              <a:rPr lang="en-US" sz="1600" dirty="0"/>
              <a:t> </a:t>
            </a:r>
            <a:r>
              <a:rPr lang="en-US" sz="1600" dirty="0" err="1"/>
              <a:t>darbu</a:t>
            </a:r>
            <a:endParaRPr lang="en-US" sz="16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39365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lv-LV" dirty="0"/>
              <a:t>Eiropa, </a:t>
            </a:r>
            <a:r>
              <a:rPr lang="lv-LV" b="1" dirty="0"/>
              <a:t>pieaugot imigrantu un bēgļu skaitam</a:t>
            </a:r>
            <a:r>
              <a:rPr lang="lv-LV" dirty="0"/>
              <a:t>, ir kļuvusi </a:t>
            </a:r>
            <a:r>
              <a:rPr lang="lv-LV" dirty="0" err="1"/>
              <a:t>multilingvāla</a:t>
            </a:r>
            <a:r>
              <a:rPr lang="lv-LV" dirty="0"/>
              <a:t>. Londonā vien var dzirdēt ap 300 valodu (arābu, turku, kurdu, </a:t>
            </a:r>
            <a:r>
              <a:rPr lang="lv-LV" dirty="0" err="1"/>
              <a:t>berberu</a:t>
            </a:r>
            <a:r>
              <a:rPr lang="lv-LV" dirty="0"/>
              <a:t>, </a:t>
            </a:r>
            <a:r>
              <a:rPr lang="lv-LV" dirty="0" err="1"/>
              <a:t>hindu</a:t>
            </a:r>
            <a:r>
              <a:rPr lang="lv-LV" dirty="0"/>
              <a:t>, </a:t>
            </a:r>
            <a:r>
              <a:rPr lang="lv-LV" dirty="0" err="1"/>
              <a:t>pandžabi</a:t>
            </a:r>
            <a:r>
              <a:rPr lang="lv-LV" dirty="0"/>
              <a:t> u. c.).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339501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8. Kura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visplašāk</a:t>
            </a:r>
            <a:r>
              <a:rPr lang="en-US" b="1" dirty="0"/>
              <a:t> </a:t>
            </a:r>
            <a:r>
              <a:rPr lang="en-US" b="1" dirty="0" err="1"/>
              <a:t>runātā</a:t>
            </a:r>
            <a:r>
              <a:rPr lang="en-US" b="1" dirty="0"/>
              <a:t> </a:t>
            </a:r>
            <a:r>
              <a:rPr lang="en-US" b="1" dirty="0" err="1"/>
              <a:t>valoda</a:t>
            </a:r>
            <a:r>
              <a:rPr lang="en-US" b="1" dirty="0"/>
              <a:t> </a:t>
            </a:r>
            <a:r>
              <a:rPr lang="en-US" b="1" dirty="0" err="1"/>
              <a:t>pasaulē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dirty="0" err="1"/>
              <a:t>ķīniešu</a:t>
            </a:r>
            <a:endParaRPr lang="en-US" dirty="0"/>
          </a:p>
          <a:p>
            <a:r>
              <a:rPr lang="en-US" dirty="0" err="1"/>
              <a:t>angļu</a:t>
            </a:r>
            <a:endParaRPr lang="en-US" dirty="0"/>
          </a:p>
          <a:p>
            <a:r>
              <a:rPr lang="en-US" dirty="0" err="1"/>
              <a:t>spāņu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831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Ķīniešu</a:t>
            </a:r>
            <a:r>
              <a:rPr lang="en-US" b="1" dirty="0"/>
              <a:t> </a:t>
            </a:r>
            <a:r>
              <a:rPr lang="en-US" b="1" dirty="0" err="1"/>
              <a:t>valoda</a:t>
            </a:r>
            <a:r>
              <a:rPr lang="en-US" b="1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visplašāk</a:t>
            </a:r>
            <a:r>
              <a:rPr lang="en-US" dirty="0"/>
              <a:t> </a:t>
            </a:r>
            <a:r>
              <a:rPr lang="en-US" dirty="0" err="1"/>
              <a:t>runātā</a:t>
            </a:r>
            <a:r>
              <a:rPr lang="en-US" dirty="0"/>
              <a:t> </a:t>
            </a:r>
            <a:r>
              <a:rPr lang="en-US" dirty="0" err="1"/>
              <a:t>valoda</a:t>
            </a:r>
            <a:r>
              <a:rPr lang="en-US" dirty="0"/>
              <a:t> </a:t>
            </a:r>
            <a:r>
              <a:rPr lang="en-US" dirty="0" err="1"/>
              <a:t>pasaulē</a:t>
            </a:r>
            <a:r>
              <a:rPr lang="en-US" dirty="0"/>
              <a:t>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543799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527" y="816638"/>
            <a:ext cx="8052318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dirty="0" err="1"/>
              <a:t>Lasi</a:t>
            </a:r>
            <a:r>
              <a:rPr lang="en-US" b="1" dirty="0"/>
              <a:t> </a:t>
            </a:r>
            <a:r>
              <a:rPr lang="en-US" b="1" dirty="0" err="1"/>
              <a:t>šo</a:t>
            </a:r>
            <a:r>
              <a:rPr lang="en-US" b="1" dirty="0"/>
              <a:t> </a:t>
            </a:r>
            <a:r>
              <a:rPr lang="en-US" b="1" dirty="0" err="1"/>
              <a:t>pasaules</a:t>
            </a:r>
            <a:r>
              <a:rPr lang="en-US" b="1" dirty="0"/>
              <a:t> </a:t>
            </a:r>
            <a:r>
              <a:rPr lang="en-US" b="1" dirty="0" err="1"/>
              <a:t>leksikā</a:t>
            </a:r>
            <a:r>
              <a:rPr lang="en-US" b="1" dirty="0"/>
              <a:t> </a:t>
            </a:r>
            <a:r>
              <a:rPr lang="en-US" b="1" dirty="0" err="1"/>
              <a:t>garāko</a:t>
            </a:r>
            <a:r>
              <a:rPr lang="en-US" b="1" dirty="0"/>
              <a:t> </a:t>
            </a:r>
            <a:r>
              <a:rPr lang="en-US" b="1" dirty="0" err="1"/>
              <a:t>vārdu</a:t>
            </a:r>
            <a:r>
              <a:rPr lang="en-US" b="1" dirty="0"/>
              <a:t>!</a:t>
            </a:r>
          </a:p>
          <a:p>
            <a:pPr marL="0" indent="0">
              <a:buNone/>
            </a:pPr>
            <a:r>
              <a:rPr lang="en-US" b="1" i="1" dirty="0" err="1"/>
              <a:t>Rindfleischetikettierungsüberwachungsaufgabenübertragungsgesetz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Kādā</a:t>
            </a:r>
            <a:r>
              <a:rPr lang="en-US" b="1" dirty="0"/>
              <a:t> </a:t>
            </a:r>
            <a:r>
              <a:rPr lang="en-US" b="1" dirty="0" err="1"/>
              <a:t>valodā</a:t>
            </a:r>
            <a:r>
              <a:rPr lang="en-US" b="1" dirty="0"/>
              <a:t> </a:t>
            </a:r>
            <a:r>
              <a:rPr lang="en-US" b="1" dirty="0" err="1"/>
              <a:t>tas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r>
              <a:rPr lang="en-US" dirty="0" err="1"/>
              <a:t>ķīniešu</a:t>
            </a:r>
            <a:endParaRPr lang="en-US" dirty="0"/>
          </a:p>
          <a:p>
            <a:r>
              <a:rPr lang="en-US" dirty="0" err="1"/>
              <a:t>angļu</a:t>
            </a:r>
            <a:endParaRPr lang="en-US" dirty="0"/>
          </a:p>
          <a:p>
            <a:r>
              <a:rPr lang="en-US" dirty="0" err="1"/>
              <a:t>vācu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57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527" y="816638"/>
            <a:ext cx="8052318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 </a:t>
            </a:r>
            <a:r>
              <a:rPr lang="en-US" dirty="0" err="1"/>
              <a:t>ir</a:t>
            </a:r>
            <a:r>
              <a:rPr lang="en-US" dirty="0"/>
              <a:t> 63 </a:t>
            </a:r>
            <a:r>
              <a:rPr lang="en-US" dirty="0" err="1"/>
              <a:t>zīmes</a:t>
            </a:r>
            <a:r>
              <a:rPr lang="en-US" dirty="0"/>
              <a:t> </a:t>
            </a:r>
            <a:r>
              <a:rPr lang="en-US" dirty="0" err="1"/>
              <a:t>garš</a:t>
            </a:r>
            <a:r>
              <a:rPr lang="en-US" dirty="0"/>
              <a:t> </a:t>
            </a:r>
            <a:r>
              <a:rPr lang="en-US" b="1" dirty="0" err="1"/>
              <a:t>vācu</a:t>
            </a:r>
            <a:r>
              <a:rPr lang="en-US" b="1" dirty="0"/>
              <a:t> </a:t>
            </a:r>
            <a:r>
              <a:rPr lang="en-US" b="1" dirty="0" err="1"/>
              <a:t>valodas</a:t>
            </a:r>
            <a:r>
              <a:rPr lang="en-US" b="1" dirty="0"/>
              <a:t> </a:t>
            </a:r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likumam</a:t>
            </a:r>
            <a:r>
              <a:rPr lang="en-US" dirty="0"/>
              <a:t> par </a:t>
            </a:r>
            <a:r>
              <a:rPr lang="en-US" dirty="0" err="1"/>
              <a:t>pienākumu</a:t>
            </a:r>
            <a:r>
              <a:rPr lang="en-US" dirty="0"/>
              <a:t> dele</a:t>
            </a:r>
            <a:r>
              <a:rPr lang="lv-LV" dirty="0"/>
              <a:t>ģ</a:t>
            </a:r>
            <a:r>
              <a:rPr lang="en-US" dirty="0" err="1"/>
              <a:t>ēšanu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65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6" y="2160589"/>
            <a:ext cx="3806089" cy="388077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10. </a:t>
            </a:r>
            <a:r>
              <a:rPr lang="en-US" b="1" dirty="0" err="1"/>
              <a:t>Pasaulslavenais</a:t>
            </a:r>
            <a:r>
              <a:rPr lang="en-US" b="1" dirty="0"/>
              <a:t> </a:t>
            </a:r>
            <a:r>
              <a:rPr lang="en-US" b="1" dirty="0" err="1"/>
              <a:t>tenisists</a:t>
            </a:r>
            <a:r>
              <a:rPr lang="en-US" b="1" dirty="0"/>
              <a:t> </a:t>
            </a:r>
            <a:r>
              <a:rPr lang="en-US" b="1" dirty="0" err="1"/>
              <a:t>Novaks</a:t>
            </a:r>
            <a:r>
              <a:rPr lang="en-US" b="1" dirty="0"/>
              <a:t> </a:t>
            </a:r>
            <a:r>
              <a:rPr lang="en-US" b="1" dirty="0" err="1"/>
              <a:t>Džokovičs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ne </a:t>
            </a:r>
            <a:r>
              <a:rPr lang="en-US" b="1" dirty="0" err="1"/>
              <a:t>tikai</a:t>
            </a:r>
            <a:r>
              <a:rPr lang="en-US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/>
              <a:t>iekarojis</a:t>
            </a:r>
            <a:r>
              <a:rPr lang="en-US" b="1" dirty="0"/>
              <a:t> </a:t>
            </a:r>
            <a:r>
              <a:rPr lang="en-US" b="1" dirty="0" err="1"/>
              <a:t>pasaules</a:t>
            </a:r>
            <a:r>
              <a:rPr lang="en-US" b="1" dirty="0"/>
              <a:t> </a:t>
            </a:r>
            <a:r>
              <a:rPr lang="en-US" b="1" dirty="0" err="1"/>
              <a:t>tenisu</a:t>
            </a:r>
            <a:r>
              <a:rPr lang="en-US" b="1" dirty="0"/>
              <a:t>, bet </a:t>
            </a:r>
            <a:r>
              <a:rPr lang="en-US" b="1" dirty="0" err="1"/>
              <a:t>arī</a:t>
            </a:r>
            <a:r>
              <a:rPr lang="en-US" b="1" dirty="0"/>
              <a:t> </a:t>
            </a:r>
            <a:r>
              <a:rPr lang="en-US" b="1" dirty="0" err="1"/>
              <a:t>zina</a:t>
            </a:r>
            <a:r>
              <a:rPr lang="en-US" b="1" dirty="0"/>
              <a:t> </a:t>
            </a:r>
            <a:r>
              <a:rPr lang="en-US" b="1" dirty="0" err="1"/>
              <a:t>daudzas</a:t>
            </a:r>
            <a:r>
              <a:rPr lang="en-US" b="1" dirty="0"/>
              <a:t> </a:t>
            </a:r>
            <a:r>
              <a:rPr lang="en-US" b="1" dirty="0" err="1"/>
              <a:t>valodas</a:t>
            </a:r>
            <a:r>
              <a:rPr lang="en-US" b="1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/>
              <a:t>Cik</a:t>
            </a:r>
            <a:r>
              <a:rPr lang="en-US" b="1" dirty="0"/>
              <a:t> </a:t>
            </a:r>
            <a:r>
              <a:rPr lang="en-US" b="1" dirty="0" err="1"/>
              <a:t>valodu</a:t>
            </a:r>
            <a:r>
              <a:rPr lang="en-US" b="1" dirty="0"/>
              <a:t> vi</a:t>
            </a:r>
            <a:r>
              <a:rPr lang="lv-LV" b="1" dirty="0"/>
              <a:t>ņ</a:t>
            </a:r>
            <a:r>
              <a:rPr lang="en-US" b="1" dirty="0"/>
              <a:t>š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apguvis</a:t>
            </a:r>
            <a:r>
              <a:rPr lang="en-US" b="1" dirty="0"/>
              <a:t>?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Atbilžu</a:t>
            </a:r>
            <a:r>
              <a:rPr lang="en-US" dirty="0"/>
              <a:t> </a:t>
            </a:r>
            <a:r>
              <a:rPr lang="en-US" dirty="0" err="1"/>
              <a:t>varianti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13 </a:t>
            </a:r>
            <a:r>
              <a:rPr lang="en-US" dirty="0" err="1"/>
              <a:t>valodas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7 </a:t>
            </a:r>
            <a:r>
              <a:rPr lang="en-US" dirty="0" err="1"/>
              <a:t>valodas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4 </a:t>
            </a:r>
            <a:r>
              <a:rPr lang="en-US" dirty="0" err="1"/>
              <a:t>valodas</a:t>
            </a:r>
            <a:endParaRPr lang="en-US" dirty="0"/>
          </a:p>
        </p:txBody>
      </p:sp>
      <p:pic>
        <p:nvPicPr>
          <p:cNvPr id="10242" name="Picture 2" descr="Tenisa ranga līderis Džokovičs piedalīsies Tokijas olimpiskajā turnīrā /  Raksts">
            <a:extLst>
              <a:ext uri="{FF2B5EF4-FFF2-40B4-BE49-F238E27FC236}">
                <a16:creationId xmlns:a16="http://schemas.microsoft.com/office/drawing/2014/main" xmlns="" id="{0376CEC0-A795-4DBF-8D16-29D11F514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6" r="13093" b="-2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65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F37EA74-3FDC-4734-B1B3-3E411873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65042" cy="1320800"/>
          </a:xfrm>
        </p:spPr>
        <p:txBody>
          <a:bodyPr/>
          <a:lstStyle/>
          <a:p>
            <a:r>
              <a:rPr lang="en-US" dirty="0" err="1"/>
              <a:t>Pasākuma</a:t>
            </a:r>
            <a:r>
              <a:rPr lang="en-US" dirty="0"/>
              <a:t> </a:t>
            </a:r>
            <a:r>
              <a:rPr lang="en-US" dirty="0" err="1"/>
              <a:t>mērķis</a:t>
            </a:r>
            <a:r>
              <a:rPr lang="en-US" dirty="0"/>
              <a:t> un </a:t>
            </a:r>
            <a:r>
              <a:rPr lang="en-US" dirty="0" err="1"/>
              <a:t>sasniedzamie</a:t>
            </a:r>
            <a:r>
              <a:rPr lang="en-US" dirty="0"/>
              <a:t> </a:t>
            </a:r>
            <a:r>
              <a:rPr lang="en-US" dirty="0" err="1"/>
              <a:t>rezultāti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2E82921-6453-41C9-9BE6-60C494DB5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Mērķis</a:t>
            </a:r>
            <a:r>
              <a:rPr lang="en-US" dirty="0"/>
              <a:t> – </a:t>
            </a:r>
            <a:r>
              <a:rPr lang="en-US" dirty="0" err="1"/>
              <a:t>veicināt</a:t>
            </a:r>
            <a:r>
              <a:rPr lang="en-US" dirty="0"/>
              <a:t> </a:t>
            </a:r>
            <a:r>
              <a:rPr lang="en-US" dirty="0" err="1"/>
              <a:t>skolēnu</a:t>
            </a:r>
            <a:r>
              <a:rPr lang="en-US" dirty="0"/>
              <a:t> </a:t>
            </a:r>
            <a:r>
              <a:rPr lang="en-US" dirty="0" err="1"/>
              <a:t>interesi</a:t>
            </a:r>
            <a:r>
              <a:rPr lang="en-US" dirty="0"/>
              <a:t> par </a:t>
            </a:r>
            <a:r>
              <a:rPr lang="en-US" dirty="0" err="1"/>
              <a:t>dzeju</a:t>
            </a:r>
            <a:r>
              <a:rPr lang="en-US" dirty="0"/>
              <a:t> un </a:t>
            </a:r>
            <a:r>
              <a:rPr lang="en-US" dirty="0" err="1"/>
              <a:t>lasīšanas</a:t>
            </a:r>
            <a:r>
              <a:rPr lang="en-US" dirty="0"/>
              <a:t> </a:t>
            </a:r>
            <a:r>
              <a:rPr lang="en-US" dirty="0" err="1"/>
              <a:t>nozīmi</a:t>
            </a:r>
            <a:r>
              <a:rPr lang="en-US" dirty="0"/>
              <a:t>, </a:t>
            </a:r>
            <a:r>
              <a:rPr lang="en-US" dirty="0" err="1"/>
              <a:t>padzi</a:t>
            </a:r>
            <a:r>
              <a:rPr lang="lv-LV" dirty="0"/>
              <a:t>ļ</a:t>
            </a:r>
            <a:r>
              <a:rPr lang="en-US" dirty="0" err="1"/>
              <a:t>ināt</a:t>
            </a:r>
            <a:r>
              <a:rPr lang="en-US" dirty="0"/>
              <a:t> </a:t>
            </a:r>
            <a:r>
              <a:rPr lang="en-US" dirty="0" err="1"/>
              <a:t>zināšanas</a:t>
            </a:r>
            <a:r>
              <a:rPr lang="en-US" dirty="0"/>
              <a:t> par </a:t>
            </a: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valodām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Sasniedzamie</a:t>
            </a:r>
            <a:r>
              <a:rPr lang="en-US" dirty="0"/>
              <a:t> </a:t>
            </a:r>
            <a:r>
              <a:rPr lang="en-US" dirty="0" err="1"/>
              <a:t>rezultāti</a:t>
            </a:r>
            <a:r>
              <a:rPr lang="en-US" dirty="0"/>
              <a:t> – </a:t>
            </a:r>
            <a:r>
              <a:rPr lang="en-US" dirty="0" err="1"/>
              <a:t>skolēni</a:t>
            </a:r>
            <a:r>
              <a:rPr lang="en-US" dirty="0"/>
              <a:t> </a:t>
            </a:r>
            <a:r>
              <a:rPr lang="en-US" dirty="0" err="1"/>
              <a:t>veic</a:t>
            </a:r>
            <a:r>
              <a:rPr lang="en-US" dirty="0"/>
              <a:t> </a:t>
            </a:r>
            <a:r>
              <a:rPr lang="en-US" dirty="0" err="1"/>
              <a:t>individuālo</a:t>
            </a:r>
            <a:r>
              <a:rPr lang="en-US" dirty="0"/>
              <a:t> un </a:t>
            </a:r>
            <a:r>
              <a:rPr lang="en-US" dirty="0" err="1"/>
              <a:t>darbu</a:t>
            </a:r>
            <a:r>
              <a:rPr lang="en-US" dirty="0"/>
              <a:t> </a:t>
            </a:r>
            <a:r>
              <a:rPr lang="en-US" dirty="0" err="1"/>
              <a:t>grupās</a:t>
            </a:r>
            <a:r>
              <a:rPr lang="en-US" dirty="0"/>
              <a:t>, </a:t>
            </a:r>
            <a:r>
              <a:rPr lang="en-US" dirty="0" err="1"/>
              <a:t>iesaistās</a:t>
            </a:r>
            <a:r>
              <a:rPr lang="en-US" dirty="0"/>
              <a:t> </a:t>
            </a:r>
            <a:r>
              <a:rPr lang="en-US" dirty="0" err="1"/>
              <a:t>radošo</a:t>
            </a:r>
            <a:r>
              <a:rPr lang="en-US" dirty="0"/>
              <a:t> </a:t>
            </a:r>
            <a:r>
              <a:rPr lang="en-US" dirty="0" err="1"/>
              <a:t>uzdevumu</a:t>
            </a:r>
            <a:r>
              <a:rPr lang="en-US" dirty="0"/>
              <a:t> </a:t>
            </a:r>
            <a:r>
              <a:rPr lang="en-US" dirty="0" err="1"/>
              <a:t>veikšanā</a:t>
            </a:r>
            <a:r>
              <a:rPr lang="en-US" dirty="0"/>
              <a:t>, </a:t>
            </a:r>
            <a:r>
              <a:rPr lang="en-US" dirty="0" err="1"/>
              <a:t>pilnveidojot</a:t>
            </a:r>
            <a:r>
              <a:rPr lang="en-US" dirty="0"/>
              <a:t> </a:t>
            </a:r>
            <a:r>
              <a:rPr lang="en-US" dirty="0" err="1"/>
              <a:t>lasīšanas</a:t>
            </a:r>
            <a:r>
              <a:rPr lang="en-US" dirty="0"/>
              <a:t>, </a:t>
            </a:r>
            <a:r>
              <a:rPr lang="en-US" dirty="0" err="1"/>
              <a:t>sadarbības</a:t>
            </a:r>
            <a:r>
              <a:rPr lang="en-US" dirty="0"/>
              <a:t> un </a:t>
            </a:r>
            <a:r>
              <a:rPr lang="en-US" dirty="0" err="1"/>
              <a:t>sazi</a:t>
            </a:r>
            <a:r>
              <a:rPr lang="lv-LV" dirty="0"/>
              <a:t>ņ</a:t>
            </a:r>
            <a:r>
              <a:rPr lang="en-US" dirty="0"/>
              <a:t>as </a:t>
            </a:r>
            <a:r>
              <a:rPr lang="en-US" dirty="0" err="1"/>
              <a:t>prasmes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4559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527" y="816638"/>
            <a:ext cx="8052318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Pareizā</a:t>
            </a:r>
            <a:r>
              <a:rPr lang="en-US" dirty="0"/>
              <a:t> </a:t>
            </a:r>
            <a:r>
              <a:rPr lang="en-US" dirty="0" err="1"/>
              <a:t>atbilde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Novaks</a:t>
            </a:r>
            <a:r>
              <a:rPr lang="en-US" dirty="0"/>
              <a:t> </a:t>
            </a:r>
            <a:r>
              <a:rPr lang="en-US" dirty="0" err="1"/>
              <a:t>Džokovičs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apguvis</a:t>
            </a:r>
            <a:r>
              <a:rPr lang="en-US" dirty="0"/>
              <a:t> 7 </a:t>
            </a:r>
            <a:r>
              <a:rPr lang="en-US" dirty="0" err="1"/>
              <a:t>valodas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arābu</a:t>
            </a:r>
            <a:r>
              <a:rPr lang="en-US" dirty="0"/>
              <a:t>, ang</a:t>
            </a:r>
            <a:r>
              <a:rPr lang="lv-LV" dirty="0"/>
              <a:t>ļ</a:t>
            </a:r>
            <a:r>
              <a:rPr lang="en-US" dirty="0"/>
              <a:t>u, </a:t>
            </a:r>
            <a:r>
              <a:rPr lang="en-US" dirty="0" err="1"/>
              <a:t>franču</a:t>
            </a:r>
            <a:r>
              <a:rPr lang="en-US" dirty="0"/>
              <a:t>, </a:t>
            </a:r>
            <a:r>
              <a:rPr lang="en-US" dirty="0" err="1"/>
              <a:t>vācu</a:t>
            </a:r>
            <a:r>
              <a:rPr lang="en-US" dirty="0"/>
              <a:t>, </a:t>
            </a:r>
            <a:r>
              <a:rPr lang="en-US" dirty="0" err="1"/>
              <a:t>itā</a:t>
            </a:r>
            <a:r>
              <a:rPr lang="lv-LV" dirty="0"/>
              <a:t>ļ</a:t>
            </a:r>
            <a:r>
              <a:rPr lang="en-US" dirty="0"/>
              <a:t>u, </a:t>
            </a:r>
            <a:r>
              <a:rPr lang="en-US" dirty="0" err="1"/>
              <a:t>serbu</a:t>
            </a:r>
            <a:r>
              <a:rPr lang="en-US" dirty="0"/>
              <a:t> un </a:t>
            </a:r>
            <a:r>
              <a:rPr lang="en-US" dirty="0" err="1"/>
              <a:t>spā</a:t>
            </a:r>
            <a:r>
              <a:rPr lang="lv-LV" dirty="0"/>
              <a:t>ņ</a:t>
            </a:r>
            <a:r>
              <a:rPr lang="en-US" dirty="0"/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xmlns="" val="2952539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629953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Dzejas</a:t>
            </a:r>
            <a:r>
              <a:rPr lang="en-US" dirty="0"/>
              <a:t> </a:t>
            </a:r>
            <a:r>
              <a:rPr lang="en-US" dirty="0" err="1"/>
              <a:t>lasījumi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Lasi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ausīm</a:t>
            </a:r>
            <a:r>
              <a:rPr lang="en-US" dirty="0"/>
              <a:t>!”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Klausāmteksti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Noklausies</a:t>
            </a:r>
            <a:r>
              <a:rPr lang="en-US" b="1" dirty="0"/>
              <a:t> 5 </a:t>
            </a:r>
            <a:r>
              <a:rPr lang="en-US" b="1" dirty="0" err="1"/>
              <a:t>dzejas</a:t>
            </a:r>
            <a:r>
              <a:rPr lang="en-US" b="1" dirty="0"/>
              <a:t> </a:t>
            </a:r>
            <a:r>
              <a:rPr lang="en-US" b="1" dirty="0" err="1"/>
              <a:t>klausāmtekstus</a:t>
            </a:r>
            <a:r>
              <a:rPr lang="en-US" b="1" dirty="0"/>
              <a:t>!</a:t>
            </a:r>
          </a:p>
          <a:p>
            <a:r>
              <a:rPr lang="en-US" b="1" dirty="0" err="1"/>
              <a:t>Vai</a:t>
            </a:r>
            <a:r>
              <a:rPr lang="en-US" b="1" dirty="0"/>
              <a:t> Tu </a:t>
            </a:r>
            <a:r>
              <a:rPr lang="en-US" b="1" dirty="0" err="1"/>
              <a:t>vari</a:t>
            </a:r>
            <a:r>
              <a:rPr lang="en-US" b="1" dirty="0"/>
              <a:t> </a:t>
            </a:r>
            <a:r>
              <a:rPr lang="en-US" b="1" dirty="0" err="1"/>
              <a:t>nosaukt</a:t>
            </a:r>
            <a:r>
              <a:rPr lang="en-US" b="1" dirty="0"/>
              <a:t> </a:t>
            </a:r>
            <a:r>
              <a:rPr lang="en-US" b="1" dirty="0" err="1"/>
              <a:t>dzejas</a:t>
            </a:r>
            <a:r>
              <a:rPr lang="en-US" b="1" dirty="0"/>
              <a:t> </a:t>
            </a:r>
            <a:r>
              <a:rPr lang="en-US" b="1" dirty="0" err="1"/>
              <a:t>autorus</a:t>
            </a:r>
            <a:r>
              <a:rPr lang="en-US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124594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629953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Dzejas</a:t>
            </a:r>
            <a:r>
              <a:rPr lang="en-US" dirty="0"/>
              <a:t> </a:t>
            </a:r>
            <a:r>
              <a:rPr lang="en-US" dirty="0" err="1"/>
              <a:t>lasījumi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Lasi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ausīm</a:t>
            </a:r>
            <a:r>
              <a:rPr lang="en-US" dirty="0"/>
              <a:t>!”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Klausāmteksti</a:t>
            </a:r>
            <a:endParaRPr lang="en-US" dirty="0"/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Imants</a:t>
            </a:r>
            <a:r>
              <a:rPr lang="en-US" dirty="0"/>
              <a:t> </a:t>
            </a:r>
            <a:r>
              <a:rPr lang="en-US" dirty="0" err="1"/>
              <a:t>Ziedonis</a:t>
            </a:r>
            <a:r>
              <a:rPr lang="en-US" dirty="0"/>
              <a:t> (1933-2013)</a:t>
            </a:r>
          </a:p>
          <a:p>
            <a:r>
              <a:rPr lang="en-US" dirty="0"/>
              <a:t>2. Anna </a:t>
            </a:r>
            <a:r>
              <a:rPr lang="en-US" dirty="0" err="1"/>
              <a:t>Rancāne</a:t>
            </a:r>
            <a:r>
              <a:rPr lang="en-US" dirty="0"/>
              <a:t> (1959)</a:t>
            </a:r>
          </a:p>
          <a:p>
            <a:r>
              <a:rPr lang="en-US" dirty="0"/>
              <a:t>3. </a:t>
            </a:r>
            <a:r>
              <a:rPr lang="en-US" dirty="0" err="1"/>
              <a:t>Ojārs</a:t>
            </a:r>
            <a:r>
              <a:rPr lang="en-US" dirty="0"/>
              <a:t> </a:t>
            </a:r>
            <a:r>
              <a:rPr lang="en-US" dirty="0" err="1"/>
              <a:t>Vācietis</a:t>
            </a:r>
            <a:r>
              <a:rPr lang="en-US" dirty="0"/>
              <a:t> (1933-1983)</a:t>
            </a:r>
          </a:p>
          <a:p>
            <a:r>
              <a:rPr lang="en-US" dirty="0"/>
              <a:t>4. </a:t>
            </a:r>
            <a:r>
              <a:rPr lang="en-US" dirty="0" err="1"/>
              <a:t>Māra</a:t>
            </a:r>
            <a:r>
              <a:rPr lang="en-US" dirty="0"/>
              <a:t> </a:t>
            </a:r>
            <a:r>
              <a:rPr lang="en-US" dirty="0" err="1"/>
              <a:t>Zālīte</a:t>
            </a:r>
            <a:r>
              <a:rPr lang="en-US" dirty="0"/>
              <a:t> (1952)</a:t>
            </a:r>
          </a:p>
          <a:p>
            <a:r>
              <a:rPr lang="en-US" dirty="0"/>
              <a:t>5. </a:t>
            </a:r>
            <a:r>
              <a:rPr lang="en-US" dirty="0" err="1"/>
              <a:t>Knuts</a:t>
            </a:r>
            <a:r>
              <a:rPr lang="en-US" dirty="0"/>
              <a:t> </a:t>
            </a:r>
            <a:r>
              <a:rPr lang="en-US" dirty="0" err="1"/>
              <a:t>Skujenieks</a:t>
            </a:r>
            <a:r>
              <a:rPr lang="en-US" dirty="0"/>
              <a:t> (1936)</a:t>
            </a:r>
          </a:p>
        </p:txBody>
      </p:sp>
    </p:spTree>
    <p:extLst>
      <p:ext uri="{BB962C8B-B14F-4D97-AF65-F5344CB8AC3E}">
        <p14:creationId xmlns:p14="http://schemas.microsoft.com/office/powerpoint/2010/main" xmlns="" val="1226525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Radošais</a:t>
            </a:r>
            <a:r>
              <a:rPr lang="en-US" dirty="0"/>
              <a:t> </a:t>
            </a:r>
            <a:r>
              <a:rPr lang="en-US" dirty="0" err="1"/>
              <a:t>uzdevums</a:t>
            </a:r>
            <a:r>
              <a:rPr lang="en-US" dirty="0"/>
              <a:t> “</a:t>
            </a:r>
            <a:r>
              <a:rPr lang="en-US" dirty="0" err="1"/>
              <a:t>Lasi</a:t>
            </a:r>
            <a:r>
              <a:rPr lang="en-US" dirty="0"/>
              <a:t> un </a:t>
            </a:r>
            <a:r>
              <a:rPr lang="en-US" dirty="0" err="1"/>
              <a:t>atdzejo</a:t>
            </a:r>
            <a:r>
              <a:rPr lang="en-US" dirty="0"/>
              <a:t>!”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Literatūrzinātnieka</a:t>
            </a:r>
            <a:r>
              <a:rPr lang="en-US" dirty="0"/>
              <a:t>, </a:t>
            </a:r>
            <a:r>
              <a:rPr lang="en-US" dirty="0" err="1"/>
              <a:t>dzejnieka</a:t>
            </a:r>
            <a:r>
              <a:rPr lang="en-US" dirty="0"/>
              <a:t> </a:t>
            </a:r>
            <a:r>
              <a:rPr lang="en-US" dirty="0" err="1"/>
              <a:t>Kārļa</a:t>
            </a:r>
            <a:r>
              <a:rPr lang="en-US" dirty="0"/>
              <a:t> </a:t>
            </a:r>
            <a:r>
              <a:rPr lang="en-US" dirty="0" err="1"/>
              <a:t>Vērdiņa</a:t>
            </a:r>
            <a:r>
              <a:rPr lang="en-US" dirty="0"/>
              <a:t> (1979) </a:t>
            </a:r>
            <a:r>
              <a:rPr lang="en-US" dirty="0" err="1"/>
              <a:t>dzejprozas</a:t>
            </a:r>
            <a:r>
              <a:rPr lang="en-US" dirty="0"/>
              <a:t>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atdzejojums</a:t>
            </a:r>
            <a:r>
              <a:rPr lang="en-US" dirty="0"/>
              <a:t> </a:t>
            </a:r>
            <a:r>
              <a:rPr lang="en-US" dirty="0" err="1"/>
              <a:t>kādā</a:t>
            </a:r>
            <a:r>
              <a:rPr lang="en-US" dirty="0"/>
              <a:t> no </a:t>
            </a: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valodām</a:t>
            </a:r>
            <a:endParaRPr lang="en-US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125368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6352C25-4B1E-4A01-865C-3480F1B8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49134F-1E19-48E3-8DB0-2D33FE26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71" y="233265"/>
            <a:ext cx="10457887" cy="44738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 err="1"/>
              <a:t>Solveiga</a:t>
            </a:r>
            <a:r>
              <a:rPr lang="en-US" sz="5600" b="1" dirty="0"/>
              <a:t> mana!</a:t>
            </a:r>
          </a:p>
          <a:p>
            <a:pPr marL="0" indent="0">
              <a:buNone/>
            </a:pPr>
            <a:r>
              <a:rPr lang="en-US" sz="5600" b="1" dirty="0" err="1"/>
              <a:t>Svešumā</a:t>
            </a:r>
            <a:r>
              <a:rPr lang="en-US" sz="5600" b="1" dirty="0"/>
              <a:t> </a:t>
            </a:r>
            <a:r>
              <a:rPr lang="en-US" sz="5600" b="1" dirty="0" err="1"/>
              <a:t>klājas</a:t>
            </a:r>
            <a:r>
              <a:rPr lang="en-US" sz="5600" b="1" dirty="0"/>
              <a:t> man </a:t>
            </a:r>
            <a:r>
              <a:rPr lang="en-US" sz="5600" b="1" dirty="0" err="1"/>
              <a:t>ļoti</a:t>
            </a:r>
            <a:r>
              <a:rPr lang="en-US" sz="5600" b="1" dirty="0"/>
              <a:t> </a:t>
            </a:r>
            <a:r>
              <a:rPr lang="en-US" sz="5600" b="1" dirty="0" err="1"/>
              <a:t>smagi</a:t>
            </a:r>
            <a:r>
              <a:rPr lang="en-US" sz="5600" b="1" dirty="0"/>
              <a:t>. </a:t>
            </a:r>
            <a:r>
              <a:rPr lang="en-US" sz="5600" b="1" dirty="0" err="1"/>
              <a:t>Pārbaudi</a:t>
            </a:r>
            <a:r>
              <a:rPr lang="en-US" sz="5600" b="1" dirty="0"/>
              <a:t>, </a:t>
            </a:r>
            <a:r>
              <a:rPr lang="en-US" sz="5600" b="1" dirty="0" err="1"/>
              <a:t>lūdzu</a:t>
            </a:r>
            <a:r>
              <a:rPr lang="en-US" sz="5600" b="1" dirty="0"/>
              <a:t>, </a:t>
            </a:r>
            <a:r>
              <a:rPr lang="en-US" sz="5600" b="1" dirty="0" err="1"/>
              <a:t>vai</a:t>
            </a:r>
            <a:r>
              <a:rPr lang="en-US" sz="5600" b="1" dirty="0"/>
              <a:t> </a:t>
            </a:r>
            <a:r>
              <a:rPr lang="en-US" sz="5600" b="1" dirty="0" err="1"/>
              <a:t>tas</a:t>
            </a:r>
            <a:r>
              <a:rPr lang="en-US" sz="5600" b="1" dirty="0"/>
              <a:t>, ko </a:t>
            </a:r>
            <a:r>
              <a:rPr lang="en-US" sz="5600" b="1" dirty="0" err="1"/>
              <a:t>raksti</a:t>
            </a:r>
            <a:r>
              <a:rPr lang="en-US" sz="5600" b="1" dirty="0"/>
              <a:t>, </a:t>
            </a:r>
            <a:r>
              <a:rPr lang="en-US" sz="5600" b="1" dirty="0" err="1"/>
              <a:t>ir</a:t>
            </a:r>
            <a:r>
              <a:rPr lang="en-US" sz="5600" b="1" dirty="0"/>
              <a:t> </a:t>
            </a:r>
            <a:r>
              <a:rPr lang="en-US" sz="5600" b="1" dirty="0" err="1"/>
              <a:t>patiesība</a:t>
            </a:r>
            <a:r>
              <a:rPr lang="en-US" sz="5600" b="1" dirty="0"/>
              <a:t>, </a:t>
            </a:r>
            <a:r>
              <a:rPr lang="en-US" sz="5600" b="1" dirty="0" err="1"/>
              <a:t>aizej</a:t>
            </a:r>
            <a:r>
              <a:rPr lang="en-US" sz="5600" b="1" dirty="0"/>
              <a:t> pie </a:t>
            </a:r>
            <a:r>
              <a:rPr lang="en-US" sz="5600" b="1" dirty="0" err="1"/>
              <a:t>ārsta</a:t>
            </a:r>
            <a:r>
              <a:rPr lang="en-US" sz="5600" b="1" dirty="0"/>
              <a:t>. Tu </a:t>
            </a:r>
            <a:r>
              <a:rPr lang="en-US" sz="5600" b="1" dirty="0" err="1"/>
              <a:t>taču</a:t>
            </a:r>
            <a:r>
              <a:rPr lang="en-US" sz="5600" b="1" dirty="0"/>
              <a:t> </a:t>
            </a:r>
            <a:r>
              <a:rPr lang="en-US" sz="5600" b="1" dirty="0" err="1"/>
              <a:t>zini</a:t>
            </a:r>
            <a:r>
              <a:rPr lang="en-US" sz="5600" b="1" dirty="0"/>
              <a:t>, ka </a:t>
            </a:r>
            <a:r>
              <a:rPr lang="en-US" sz="5600" b="1" dirty="0" err="1"/>
              <a:t>šajos</a:t>
            </a:r>
            <a:r>
              <a:rPr lang="en-US" sz="5600" b="1" dirty="0"/>
              <a:t> </a:t>
            </a:r>
            <a:r>
              <a:rPr lang="en-US" sz="5600" b="1" dirty="0" err="1"/>
              <a:t>apstākļos</a:t>
            </a:r>
            <a:r>
              <a:rPr lang="en-US" sz="5600" b="1" dirty="0"/>
              <a:t> </a:t>
            </a:r>
            <a:r>
              <a:rPr lang="en-US" sz="5600" b="1" dirty="0" err="1"/>
              <a:t>mēs</a:t>
            </a:r>
            <a:r>
              <a:rPr lang="en-US" sz="5600" b="1" dirty="0"/>
              <a:t> to </a:t>
            </a:r>
            <a:r>
              <a:rPr lang="en-US" sz="5600" b="1" dirty="0" err="1"/>
              <a:t>nevaram</a:t>
            </a:r>
            <a:r>
              <a:rPr lang="en-US" sz="5600" b="1" dirty="0"/>
              <a:t> </a:t>
            </a:r>
            <a:r>
              <a:rPr lang="en-US" sz="5600" b="1" dirty="0" err="1"/>
              <a:t>atļauties</a:t>
            </a:r>
            <a:r>
              <a:rPr lang="en-US" sz="5600" b="1" dirty="0"/>
              <a:t>. Man nav </a:t>
            </a:r>
            <a:r>
              <a:rPr lang="en-US" sz="5600" b="1" dirty="0" err="1"/>
              <a:t>naudas</a:t>
            </a:r>
            <a:r>
              <a:rPr lang="en-US" sz="5600" b="1" dirty="0"/>
              <a:t>, ko </a:t>
            </a:r>
            <a:r>
              <a:rPr lang="en-US" sz="5600" b="1" dirty="0" err="1"/>
              <a:t>samaksāt</a:t>
            </a:r>
            <a:r>
              <a:rPr lang="en-US" sz="5600" b="1" dirty="0"/>
              <a:t> </a:t>
            </a:r>
            <a:r>
              <a:rPr lang="en-US" sz="5600" b="1" dirty="0" err="1"/>
              <a:t>ārstam</a:t>
            </a:r>
            <a:r>
              <a:rPr lang="en-US" sz="5600" b="1" dirty="0"/>
              <a:t>. </a:t>
            </a:r>
            <a:r>
              <a:rPr lang="en-US" sz="5600" b="1" dirty="0" err="1"/>
              <a:t>Svarīga</a:t>
            </a:r>
            <a:r>
              <a:rPr lang="en-US" sz="5600" b="1" dirty="0"/>
              <a:t> </a:t>
            </a:r>
            <a:r>
              <a:rPr lang="en-US" sz="5600" b="1" dirty="0" err="1"/>
              <a:t>lieta</a:t>
            </a:r>
            <a:r>
              <a:rPr lang="en-US" sz="5600" b="1" dirty="0"/>
              <a:t>, </a:t>
            </a:r>
            <a:r>
              <a:rPr lang="en-US" sz="5600" b="1" dirty="0" err="1"/>
              <a:t>aizej</a:t>
            </a:r>
            <a:r>
              <a:rPr lang="en-US" sz="5600" b="1" dirty="0"/>
              <a:t> pie </a:t>
            </a:r>
            <a:r>
              <a:rPr lang="en-US" sz="5600" b="1" dirty="0" err="1"/>
              <a:t>manas</a:t>
            </a:r>
            <a:r>
              <a:rPr lang="en-US" sz="5600" b="1" dirty="0"/>
              <a:t> </a:t>
            </a:r>
            <a:r>
              <a:rPr lang="en-US" sz="5600" b="1" dirty="0" err="1"/>
              <a:t>mātes</a:t>
            </a:r>
            <a:r>
              <a:rPr lang="en-US" sz="5600" b="1" dirty="0"/>
              <a:t>, </a:t>
            </a:r>
            <a:r>
              <a:rPr lang="en-US" sz="5600" b="1" dirty="0" err="1"/>
              <a:t>paprasi</a:t>
            </a:r>
            <a:r>
              <a:rPr lang="en-US" sz="5600" b="1" dirty="0"/>
              <a:t> </a:t>
            </a:r>
            <a:r>
              <a:rPr lang="en-US" sz="5600" b="1" dirty="0" err="1"/>
              <a:t>naudu</a:t>
            </a:r>
            <a:r>
              <a:rPr lang="en-US" sz="5600" b="1" dirty="0"/>
              <a:t> un </a:t>
            </a:r>
            <a:r>
              <a:rPr lang="en-US" sz="5600" b="1" dirty="0" err="1"/>
              <a:t>atsūti</a:t>
            </a:r>
            <a:r>
              <a:rPr lang="en-US" sz="5600" b="1" dirty="0"/>
              <a:t>, es </a:t>
            </a:r>
            <a:r>
              <a:rPr lang="en-US" sz="5600" b="1" dirty="0" err="1"/>
              <a:t>zinu</a:t>
            </a:r>
            <a:r>
              <a:rPr lang="en-US" sz="5600" b="1" dirty="0"/>
              <a:t>, ka </a:t>
            </a:r>
            <a:r>
              <a:rPr lang="en-US" sz="5600" b="1" dirty="0" err="1"/>
              <a:t>viņai</a:t>
            </a:r>
            <a:r>
              <a:rPr lang="en-US" sz="5600" b="1" dirty="0"/>
              <a:t> </a:t>
            </a:r>
            <a:r>
              <a:rPr lang="en-US" sz="5600" b="1" dirty="0" err="1"/>
              <a:t>ir.</a:t>
            </a:r>
            <a:r>
              <a:rPr lang="en-US" sz="5600" b="1" dirty="0"/>
              <a:t> </a:t>
            </a:r>
            <a:r>
              <a:rPr lang="en-US" sz="5600" b="1" dirty="0" err="1"/>
              <a:t>Esi</a:t>
            </a:r>
            <a:r>
              <a:rPr lang="en-US" sz="5600" b="1" dirty="0"/>
              <a:t> </a:t>
            </a:r>
            <a:r>
              <a:rPr lang="en-US" sz="5600" b="1" dirty="0" err="1"/>
              <a:t>mīļa</a:t>
            </a:r>
            <a:r>
              <a:rPr lang="en-US" sz="5600" b="1" dirty="0"/>
              <a:t>, </a:t>
            </a:r>
            <a:r>
              <a:rPr lang="en-US" sz="5600" b="1" dirty="0" err="1"/>
              <a:t>izdari</a:t>
            </a:r>
            <a:r>
              <a:rPr lang="en-US" sz="5600" b="1" dirty="0"/>
              <a:t> </a:t>
            </a:r>
            <a:r>
              <a:rPr lang="en-US" sz="5600" b="1" dirty="0" err="1"/>
              <a:t>jau</a:t>
            </a:r>
            <a:r>
              <a:rPr lang="en-US" sz="5600" b="1" dirty="0"/>
              <a:t> </a:t>
            </a:r>
            <a:r>
              <a:rPr lang="en-US" sz="5600" b="1" dirty="0" err="1"/>
              <a:t>rīt</a:t>
            </a:r>
            <a:r>
              <a:rPr lang="en-US" sz="5600" b="1" dirty="0"/>
              <a:t>.</a:t>
            </a:r>
          </a:p>
          <a:p>
            <a:pPr marL="0" indent="0">
              <a:buNone/>
            </a:pPr>
            <a:r>
              <a:rPr lang="en-US" sz="5600" b="1" dirty="0" err="1"/>
              <a:t>Tavs</a:t>
            </a:r>
            <a:r>
              <a:rPr lang="en-US" sz="5600" b="1" dirty="0"/>
              <a:t> </a:t>
            </a:r>
            <a:r>
              <a:rPr lang="en-US" sz="5600" b="1" dirty="0" err="1"/>
              <a:t>mīlošais</a:t>
            </a:r>
            <a:r>
              <a:rPr lang="en-US" sz="5600" b="1" dirty="0"/>
              <a:t> P. G.</a:t>
            </a:r>
          </a:p>
          <a:p>
            <a:pPr marL="0" indent="0">
              <a:buNone/>
            </a:pPr>
            <a:r>
              <a:rPr lang="en-US" sz="5600" b="1" dirty="0"/>
              <a:t>Ai, </a:t>
            </a:r>
            <a:r>
              <a:rPr lang="en-US" sz="5600" b="1" dirty="0" err="1"/>
              <a:t>Solveiga</a:t>
            </a:r>
            <a:r>
              <a:rPr lang="en-US" sz="5600" b="1" dirty="0"/>
              <a:t>, man </a:t>
            </a:r>
            <a:r>
              <a:rPr lang="en-US" sz="5600" b="1" dirty="0" err="1"/>
              <a:t>ir</a:t>
            </a:r>
            <a:r>
              <a:rPr lang="en-US" sz="5600" b="1" dirty="0"/>
              <a:t> </a:t>
            </a:r>
            <a:r>
              <a:rPr lang="en-US" sz="5600" b="1" dirty="0" err="1"/>
              <a:t>milzīgs</a:t>
            </a:r>
            <a:r>
              <a:rPr lang="en-US" sz="5600" b="1" dirty="0"/>
              <a:t> </a:t>
            </a:r>
            <a:r>
              <a:rPr lang="en-US" sz="5600" b="1" dirty="0" err="1"/>
              <a:t>prieks</a:t>
            </a:r>
            <a:r>
              <a:rPr lang="en-US" sz="5600" b="1" dirty="0"/>
              <a:t>, ka Tu </a:t>
            </a:r>
            <a:r>
              <a:rPr lang="en-US" sz="5600" b="1" dirty="0" err="1"/>
              <a:t>esi</a:t>
            </a:r>
            <a:r>
              <a:rPr lang="en-US" sz="5600" b="1" dirty="0"/>
              <a:t> </a:t>
            </a:r>
            <a:r>
              <a:rPr lang="en-US" sz="5600" b="1" dirty="0" err="1"/>
              <a:t>atkopusies</a:t>
            </a:r>
            <a:r>
              <a:rPr lang="en-US" sz="5600" b="1" dirty="0"/>
              <a:t>. Man </a:t>
            </a:r>
            <a:r>
              <a:rPr lang="en-US" sz="5600" b="1" dirty="0" err="1"/>
              <a:t>arī</a:t>
            </a:r>
            <a:r>
              <a:rPr lang="en-US" sz="5600" b="1" dirty="0"/>
              <a:t> nav </a:t>
            </a:r>
            <a:r>
              <a:rPr lang="en-US" sz="5600" b="1" dirty="0" err="1"/>
              <a:t>gājis</a:t>
            </a:r>
            <a:r>
              <a:rPr lang="en-US" sz="5600" b="1" dirty="0"/>
              <a:t> </a:t>
            </a:r>
            <a:r>
              <a:rPr lang="en-US" sz="5600" b="1" dirty="0" err="1"/>
              <a:t>viegli</a:t>
            </a:r>
            <a:r>
              <a:rPr lang="en-US" sz="5600" b="1" dirty="0"/>
              <a:t>. Es </a:t>
            </a:r>
            <a:r>
              <a:rPr lang="en-US" sz="5600" b="1" dirty="0" err="1"/>
              <a:t>diemžēl</a:t>
            </a:r>
            <a:r>
              <a:rPr lang="en-US" sz="5600" b="1" dirty="0"/>
              <a:t> </a:t>
            </a:r>
            <a:r>
              <a:rPr lang="en-US" sz="5600" b="1" dirty="0" err="1"/>
              <a:t>nevarēju</a:t>
            </a:r>
            <a:r>
              <a:rPr lang="en-US" sz="5600" b="1" dirty="0"/>
              <a:t> </a:t>
            </a:r>
            <a:r>
              <a:rPr lang="en-US" sz="5600" b="1" dirty="0" err="1"/>
              <a:t>aizbraukt</a:t>
            </a:r>
            <a:r>
              <a:rPr lang="en-US" sz="5600" b="1" dirty="0"/>
              <a:t> </a:t>
            </a:r>
            <a:r>
              <a:rPr lang="en-US" sz="5600" b="1" dirty="0" err="1"/>
              <a:t>uz</a:t>
            </a:r>
            <a:r>
              <a:rPr lang="en-US" sz="5600" b="1" dirty="0"/>
              <a:t> </a:t>
            </a:r>
            <a:r>
              <a:rPr lang="en-US" sz="5600" b="1" dirty="0" err="1"/>
              <a:t>bērēm</a:t>
            </a:r>
            <a:r>
              <a:rPr lang="en-US" sz="5600" b="1" dirty="0"/>
              <a:t>. </a:t>
            </a:r>
            <a:r>
              <a:rPr lang="en-US" sz="5600" b="1" dirty="0" err="1"/>
              <a:t>Vai</a:t>
            </a:r>
            <a:r>
              <a:rPr lang="en-US" sz="5600" b="1" dirty="0"/>
              <a:t> no </a:t>
            </a:r>
            <a:r>
              <a:rPr lang="en-US" sz="5600" b="1" dirty="0" err="1"/>
              <a:t>mātes</a:t>
            </a:r>
            <a:r>
              <a:rPr lang="en-US" sz="5600" b="1" dirty="0"/>
              <a:t> </a:t>
            </a:r>
            <a:r>
              <a:rPr lang="en-US" sz="5600" b="1" dirty="0" err="1"/>
              <a:t>naudas</a:t>
            </a:r>
            <a:r>
              <a:rPr lang="en-US" sz="5600" b="1" dirty="0"/>
              <a:t> </a:t>
            </a:r>
            <a:r>
              <a:rPr lang="en-US" sz="5600" b="1" dirty="0" err="1"/>
              <a:t>vēl</a:t>
            </a:r>
            <a:r>
              <a:rPr lang="en-US" sz="5600" b="1" dirty="0"/>
              <a:t> </a:t>
            </a:r>
            <a:r>
              <a:rPr lang="en-US" sz="5600" b="1" dirty="0" err="1"/>
              <a:t>kaut</a:t>
            </a:r>
            <a:r>
              <a:rPr lang="en-US" sz="5600" b="1" dirty="0"/>
              <a:t> kas </a:t>
            </a:r>
            <a:r>
              <a:rPr lang="en-US" sz="5600" b="1" dirty="0" err="1"/>
              <a:t>palika</a:t>
            </a:r>
            <a:r>
              <a:rPr lang="en-US" sz="5600" b="1" dirty="0"/>
              <a:t> </a:t>
            </a:r>
            <a:r>
              <a:rPr lang="en-US" sz="5600" b="1" dirty="0" err="1"/>
              <a:t>pāri</a:t>
            </a:r>
            <a:r>
              <a:rPr lang="en-US" sz="5600" b="1" dirty="0"/>
              <a:t>? </a:t>
            </a:r>
            <a:r>
              <a:rPr lang="en-US" sz="5600" b="1" dirty="0" err="1"/>
              <a:t>Vajadzētu</a:t>
            </a:r>
            <a:r>
              <a:rPr lang="en-US" sz="5600" b="1" dirty="0"/>
              <a:t> </a:t>
            </a:r>
            <a:r>
              <a:rPr lang="en-US" sz="5600" b="1" dirty="0" err="1"/>
              <a:t>šonedēļ</a:t>
            </a:r>
            <a:r>
              <a:rPr lang="en-US" sz="5600" b="1" dirty="0"/>
              <a:t> </a:t>
            </a:r>
            <a:r>
              <a:rPr lang="en-US" sz="5600" b="1" dirty="0" err="1"/>
              <a:t>tikpat</a:t>
            </a:r>
            <a:r>
              <a:rPr lang="en-US" sz="5600" b="1" dirty="0"/>
              <a:t>. Tas </a:t>
            </a:r>
            <a:r>
              <a:rPr lang="en-US" sz="5600" b="1" dirty="0" err="1"/>
              <a:t>ir</a:t>
            </a:r>
            <a:r>
              <a:rPr lang="en-US" sz="5600" b="1" dirty="0"/>
              <a:t> </a:t>
            </a:r>
            <a:r>
              <a:rPr lang="en-US" sz="5600" b="1" dirty="0" err="1"/>
              <a:t>ļoti</a:t>
            </a:r>
            <a:r>
              <a:rPr lang="en-US" sz="5600" b="1" dirty="0"/>
              <a:t> </a:t>
            </a:r>
            <a:r>
              <a:rPr lang="en-US" sz="5600" b="1" dirty="0" err="1"/>
              <a:t>svarīgi</a:t>
            </a:r>
            <a:r>
              <a:rPr lang="en-US" sz="5600" b="1" dirty="0"/>
              <a:t>. Tu </a:t>
            </a:r>
            <a:r>
              <a:rPr lang="en-US" sz="5600" b="1" dirty="0" err="1"/>
              <a:t>droši</a:t>
            </a:r>
            <a:r>
              <a:rPr lang="en-US" sz="5600" b="1" dirty="0"/>
              <a:t> </a:t>
            </a:r>
            <a:r>
              <a:rPr lang="en-US" sz="5600" b="1" dirty="0" err="1"/>
              <a:t>vari</a:t>
            </a:r>
            <a:r>
              <a:rPr lang="en-US" sz="5600" b="1" dirty="0"/>
              <a:t> </a:t>
            </a:r>
            <a:r>
              <a:rPr lang="en-US" sz="5600" b="1" dirty="0" err="1"/>
              <a:t>pārdot</a:t>
            </a:r>
            <a:r>
              <a:rPr lang="en-US" sz="5600" b="1" dirty="0"/>
              <a:t> </a:t>
            </a:r>
            <a:r>
              <a:rPr lang="en-US" sz="5600" b="1" dirty="0" err="1"/>
              <a:t>mātes</a:t>
            </a:r>
            <a:r>
              <a:rPr lang="en-US" sz="5600" b="1" dirty="0"/>
              <a:t> mantas, </a:t>
            </a:r>
            <a:r>
              <a:rPr lang="en-US" sz="5600" b="1" dirty="0" err="1"/>
              <a:t>kurām</a:t>
            </a:r>
            <a:r>
              <a:rPr lang="en-US" sz="5600" b="1" dirty="0"/>
              <a:t> </a:t>
            </a:r>
            <a:r>
              <a:rPr lang="en-US" sz="5600" b="1" dirty="0" err="1"/>
              <a:t>ir</a:t>
            </a:r>
            <a:r>
              <a:rPr lang="en-US" sz="5600" b="1" dirty="0"/>
              <a:t> </a:t>
            </a:r>
            <a:r>
              <a:rPr lang="en-US" sz="5600" b="1" dirty="0" err="1"/>
              <a:t>kāda</a:t>
            </a:r>
            <a:r>
              <a:rPr lang="en-US" sz="5600" b="1" dirty="0"/>
              <a:t> </a:t>
            </a:r>
            <a:r>
              <a:rPr lang="en-US" sz="5600" b="1" dirty="0" err="1"/>
              <a:t>vērtība</a:t>
            </a:r>
            <a:r>
              <a:rPr lang="en-US" sz="5600" b="1" dirty="0"/>
              <a:t>.</a:t>
            </a:r>
          </a:p>
          <a:p>
            <a:pPr marL="0" indent="0">
              <a:buNone/>
            </a:pPr>
            <a:r>
              <a:rPr lang="en-US" sz="5600" b="1" dirty="0" err="1"/>
              <a:t>Skūpstu</a:t>
            </a:r>
            <a:r>
              <a:rPr lang="en-US" sz="5600" b="1" dirty="0"/>
              <a:t>, </a:t>
            </a:r>
            <a:r>
              <a:rPr lang="en-US" sz="5600" b="1" dirty="0" err="1"/>
              <a:t>apkampju</a:t>
            </a:r>
            <a:r>
              <a:rPr lang="en-US" sz="5600" b="1" dirty="0"/>
              <a:t> </a:t>
            </a:r>
            <a:r>
              <a:rPr lang="en-US" sz="5600" b="1" dirty="0" err="1"/>
              <a:t>cieši</a:t>
            </a:r>
            <a:r>
              <a:rPr lang="en-US" sz="5600" b="1" dirty="0"/>
              <a:t>. P. G. </a:t>
            </a:r>
          </a:p>
          <a:p>
            <a:pPr marL="0" indent="0">
              <a:buNone/>
            </a:pPr>
            <a:r>
              <a:rPr lang="en-US" sz="5600" b="1" dirty="0" err="1"/>
              <a:t>Sirsniņa</a:t>
            </a:r>
            <a:r>
              <a:rPr lang="en-US" sz="5600" b="1" dirty="0"/>
              <a:t> </a:t>
            </a:r>
            <a:r>
              <a:rPr lang="en-US" sz="5600" b="1" dirty="0" err="1"/>
              <a:t>mīļā</a:t>
            </a:r>
            <a:r>
              <a:rPr lang="en-US" sz="5600" b="1" dirty="0"/>
              <a:t>, es </a:t>
            </a:r>
            <a:r>
              <a:rPr lang="en-US" sz="5600" b="1" dirty="0" err="1"/>
              <a:t>nevaru</a:t>
            </a:r>
            <a:r>
              <a:rPr lang="en-US" sz="5600" b="1" dirty="0"/>
              <a:t> </a:t>
            </a:r>
            <a:r>
              <a:rPr lang="en-US" sz="5600" b="1" dirty="0" err="1"/>
              <a:t>pašlaik</a:t>
            </a:r>
            <a:r>
              <a:rPr lang="en-US" sz="5600" b="1" dirty="0"/>
              <a:t> </a:t>
            </a:r>
            <a:r>
              <a:rPr lang="en-US" sz="5600" b="1" dirty="0" err="1"/>
              <a:t>braukt</a:t>
            </a:r>
            <a:r>
              <a:rPr lang="en-US" sz="5600" b="1" dirty="0"/>
              <a:t> </a:t>
            </a:r>
            <a:r>
              <a:rPr lang="en-US" sz="5600" b="1" dirty="0" err="1"/>
              <a:t>mājās</a:t>
            </a:r>
            <a:r>
              <a:rPr lang="en-US" sz="5600" b="1" dirty="0"/>
              <a:t>. </a:t>
            </a:r>
            <a:r>
              <a:rPr lang="en-US" sz="5600" b="1" dirty="0" err="1"/>
              <a:t>Atsūti</a:t>
            </a:r>
            <a:r>
              <a:rPr lang="en-US" sz="5600" b="1" dirty="0"/>
              <a:t>, </a:t>
            </a:r>
            <a:r>
              <a:rPr lang="en-US" sz="5600" b="1" dirty="0" err="1"/>
              <a:t>lūdzu</a:t>
            </a:r>
            <a:r>
              <a:rPr lang="en-US" sz="5600" b="1" dirty="0"/>
              <a:t>, man </a:t>
            </a:r>
            <a:r>
              <a:rPr lang="en-US" sz="5600" b="1" dirty="0" err="1"/>
              <a:t>tās</a:t>
            </a:r>
            <a:r>
              <a:rPr lang="en-US" sz="5600" b="1" dirty="0"/>
              <a:t> </a:t>
            </a:r>
            <a:r>
              <a:rPr lang="en-US" sz="5600" b="1" dirty="0" err="1"/>
              <a:t>tēva</a:t>
            </a:r>
            <a:r>
              <a:rPr lang="en-US" sz="5600" b="1" dirty="0"/>
              <a:t> </a:t>
            </a:r>
            <a:r>
              <a:rPr lang="en-US" sz="5600" b="1" dirty="0" err="1"/>
              <a:t>drēbes</a:t>
            </a:r>
            <a:r>
              <a:rPr lang="en-US" sz="5600" b="1" dirty="0"/>
              <a:t>, kas </a:t>
            </a:r>
            <a:r>
              <a:rPr lang="en-US" sz="5600" b="1" dirty="0" err="1"/>
              <a:t>skapī</a:t>
            </a:r>
            <a:r>
              <a:rPr lang="en-US" sz="5600" b="1" dirty="0"/>
              <a:t> – man </a:t>
            </a:r>
            <a:r>
              <a:rPr lang="en-US" sz="5600" b="1" dirty="0" err="1"/>
              <a:t>vairs</a:t>
            </a:r>
            <a:r>
              <a:rPr lang="en-US" sz="5600" b="1" dirty="0"/>
              <a:t> nav </a:t>
            </a:r>
            <a:r>
              <a:rPr lang="en-US" sz="5600" b="1" dirty="0" err="1"/>
              <a:t>neviena</a:t>
            </a:r>
            <a:r>
              <a:rPr lang="en-US" sz="5600" b="1" dirty="0"/>
              <a:t> </a:t>
            </a:r>
            <a:r>
              <a:rPr lang="en-US" sz="5600" b="1" dirty="0" err="1"/>
              <a:t>normāla</a:t>
            </a:r>
            <a:r>
              <a:rPr lang="en-US" sz="5600" b="1" dirty="0"/>
              <a:t> </a:t>
            </a:r>
            <a:r>
              <a:rPr lang="en-US" sz="5600" b="1" dirty="0" err="1"/>
              <a:t>apģērba</a:t>
            </a:r>
            <a:r>
              <a:rPr lang="en-US" sz="5600" b="1" dirty="0"/>
              <a:t>. </a:t>
            </a:r>
            <a:r>
              <a:rPr lang="en-US" sz="5600" b="1" dirty="0" err="1"/>
              <a:t>Tev</a:t>
            </a:r>
            <a:r>
              <a:rPr lang="en-US" sz="5600" b="1" dirty="0"/>
              <a:t> </a:t>
            </a:r>
            <a:r>
              <a:rPr lang="en-US" sz="5600" b="1" dirty="0" err="1"/>
              <a:t>nevajag</a:t>
            </a:r>
            <a:r>
              <a:rPr lang="en-US" sz="5600" b="1" dirty="0"/>
              <a:t> </a:t>
            </a:r>
            <a:r>
              <a:rPr lang="en-US" sz="5600" b="1" dirty="0" err="1"/>
              <a:t>caurām</a:t>
            </a:r>
            <a:r>
              <a:rPr lang="en-US" sz="5600" b="1" dirty="0"/>
              <a:t> </a:t>
            </a:r>
            <a:r>
              <a:rPr lang="en-US" sz="5600" b="1" dirty="0" err="1"/>
              <a:t>dienām</a:t>
            </a:r>
            <a:r>
              <a:rPr lang="en-US" sz="5600" b="1" dirty="0"/>
              <a:t> </a:t>
            </a:r>
            <a:r>
              <a:rPr lang="en-US" sz="5600" b="1" dirty="0" err="1"/>
              <a:t>sēdēt</a:t>
            </a:r>
            <a:r>
              <a:rPr lang="en-US" sz="5600" b="1" dirty="0"/>
              <a:t> </a:t>
            </a:r>
            <a:r>
              <a:rPr lang="en-US" sz="5600" b="1" dirty="0" err="1"/>
              <a:t>mājās</a:t>
            </a:r>
            <a:r>
              <a:rPr lang="en-US" sz="5600" b="1" dirty="0"/>
              <a:t> un </a:t>
            </a:r>
            <a:r>
              <a:rPr lang="en-US" sz="5600" b="1" dirty="0" err="1"/>
              <a:t>gaidīt</a:t>
            </a:r>
            <a:r>
              <a:rPr lang="en-US" sz="5600" b="1" dirty="0"/>
              <a:t> </a:t>
            </a:r>
            <a:r>
              <a:rPr lang="en-US" sz="5600" b="1" dirty="0" err="1"/>
              <a:t>mani</a:t>
            </a:r>
            <a:r>
              <a:rPr lang="en-US" sz="5600" b="1" dirty="0"/>
              <a:t>. </a:t>
            </a:r>
            <a:r>
              <a:rPr lang="en-US" sz="5600" b="1" dirty="0" err="1"/>
              <a:t>Izdomā</a:t>
            </a:r>
            <a:r>
              <a:rPr lang="en-US" sz="5600" b="1" dirty="0"/>
              <a:t> </a:t>
            </a:r>
            <a:r>
              <a:rPr lang="en-US" sz="5600" b="1" dirty="0" err="1"/>
              <a:t>sev</a:t>
            </a:r>
            <a:r>
              <a:rPr lang="en-US" sz="5600" b="1" dirty="0"/>
              <a:t> </a:t>
            </a:r>
            <a:r>
              <a:rPr lang="en-US" sz="5600" b="1" dirty="0" err="1"/>
              <a:t>kādu</a:t>
            </a:r>
            <a:r>
              <a:rPr lang="en-US" sz="5600" b="1" dirty="0"/>
              <a:t> </a:t>
            </a:r>
            <a:r>
              <a:rPr lang="en-US" sz="5600" b="1" dirty="0" err="1"/>
              <a:t>nodarbi</a:t>
            </a:r>
            <a:r>
              <a:rPr lang="en-US" sz="5600" b="1" dirty="0"/>
              <a:t>, </a:t>
            </a:r>
            <a:r>
              <a:rPr lang="en-US" sz="5600" b="1" dirty="0" err="1"/>
              <a:t>vislabāk</a:t>
            </a:r>
            <a:r>
              <a:rPr lang="en-US" sz="5600" b="1" dirty="0"/>
              <a:t> – </a:t>
            </a:r>
            <a:r>
              <a:rPr lang="en-US" sz="5600" b="1" dirty="0" err="1"/>
              <a:t>sameklē</a:t>
            </a:r>
            <a:r>
              <a:rPr lang="en-US" sz="5600" b="1" dirty="0"/>
              <a:t> </a:t>
            </a:r>
            <a:r>
              <a:rPr lang="en-US" sz="5600" b="1" dirty="0" err="1"/>
              <a:t>darbu</a:t>
            </a:r>
            <a:r>
              <a:rPr lang="en-US" sz="5600" b="1" dirty="0"/>
              <a:t>. Tad </a:t>
            </a:r>
            <a:r>
              <a:rPr lang="en-US" sz="5600" b="1" dirty="0" err="1"/>
              <a:t>mūsu</a:t>
            </a:r>
            <a:r>
              <a:rPr lang="en-US" sz="5600" b="1" dirty="0"/>
              <a:t> </a:t>
            </a:r>
            <a:r>
              <a:rPr lang="en-US" sz="5600" b="1" dirty="0" err="1"/>
              <a:t>tikšanās</a:t>
            </a:r>
            <a:r>
              <a:rPr lang="en-US" sz="5600" b="1" dirty="0"/>
              <a:t> </a:t>
            </a:r>
            <a:r>
              <a:rPr lang="en-US" sz="5600" b="1" dirty="0" err="1"/>
              <a:t>pienāks</a:t>
            </a:r>
            <a:r>
              <a:rPr lang="en-US" sz="5600" b="1" dirty="0"/>
              <a:t> </a:t>
            </a:r>
            <a:r>
              <a:rPr lang="en-US" sz="5600" b="1" dirty="0" err="1"/>
              <a:t>ātrāk</a:t>
            </a:r>
            <a:r>
              <a:rPr lang="en-US" sz="5600" b="1" dirty="0"/>
              <a:t>.</a:t>
            </a:r>
          </a:p>
          <a:p>
            <a:pPr marL="0" indent="0">
              <a:buNone/>
            </a:pPr>
            <a:r>
              <a:rPr lang="en-US" sz="5600" b="1" dirty="0"/>
              <a:t>P. G.</a:t>
            </a:r>
          </a:p>
          <a:p>
            <a:pPr marL="0" indent="0">
              <a:buNone/>
            </a:pPr>
            <a:r>
              <a:rPr lang="en-US" sz="5600" b="1" dirty="0" err="1"/>
              <a:t>Solveiga</a:t>
            </a:r>
            <a:r>
              <a:rPr lang="en-US" sz="5600" b="1" dirty="0"/>
              <a:t>! </a:t>
            </a:r>
            <a:r>
              <a:rPr lang="en-US" sz="5600" b="1" dirty="0" err="1"/>
              <a:t>Lūdzu</a:t>
            </a:r>
            <a:r>
              <a:rPr lang="en-US" sz="5600" b="1" dirty="0"/>
              <a:t>, </a:t>
            </a:r>
            <a:r>
              <a:rPr lang="en-US" sz="5600" b="1" dirty="0" err="1"/>
              <a:t>uzklausi</a:t>
            </a:r>
            <a:r>
              <a:rPr lang="en-US" sz="5600" b="1" dirty="0"/>
              <a:t> </a:t>
            </a:r>
            <a:r>
              <a:rPr lang="en-US" sz="5600" b="1" dirty="0" err="1"/>
              <a:t>mani</a:t>
            </a:r>
            <a:r>
              <a:rPr lang="en-US" sz="5600" b="1" dirty="0"/>
              <a:t>. Tas </a:t>
            </a:r>
            <a:r>
              <a:rPr lang="en-US" sz="5600" b="1" dirty="0" err="1"/>
              <a:t>ir</a:t>
            </a:r>
            <a:r>
              <a:rPr lang="en-US" sz="5600" b="1" dirty="0"/>
              <a:t> </a:t>
            </a:r>
            <a:r>
              <a:rPr lang="en-US" sz="5600" b="1" dirty="0" err="1"/>
              <a:t>ļoti</a:t>
            </a:r>
            <a:r>
              <a:rPr lang="en-US" sz="5600" b="1" dirty="0"/>
              <a:t> </a:t>
            </a:r>
            <a:r>
              <a:rPr lang="en-US" sz="5600" b="1" dirty="0" err="1"/>
              <a:t>svarīgi</a:t>
            </a:r>
            <a:r>
              <a:rPr lang="en-US" sz="5600" b="1" dirty="0"/>
              <a:t>. Man </a:t>
            </a:r>
            <a:r>
              <a:rPr lang="en-US" sz="5600" b="1" dirty="0" err="1"/>
              <a:t>steidzami</a:t>
            </a:r>
            <a:r>
              <a:rPr lang="en-US" sz="5600" b="1" dirty="0"/>
              <a:t> </a:t>
            </a:r>
            <a:r>
              <a:rPr lang="en-US" sz="5600" b="1" dirty="0" err="1"/>
              <a:t>vajag</a:t>
            </a:r>
            <a:r>
              <a:rPr lang="en-US" sz="5600" b="1" dirty="0"/>
              <a:t> </a:t>
            </a:r>
            <a:r>
              <a:rPr lang="en-US" sz="5600" b="1" dirty="0" err="1"/>
              <a:t>naudu</a:t>
            </a:r>
            <a:r>
              <a:rPr lang="en-US" sz="5600" b="1" dirty="0"/>
              <a:t>, </a:t>
            </a:r>
            <a:r>
              <a:rPr lang="en-US" sz="5600" b="1" dirty="0" err="1"/>
              <a:t>divreiz</a:t>
            </a:r>
            <a:r>
              <a:rPr lang="en-US" sz="5600" b="1" dirty="0"/>
              <a:t> </a:t>
            </a:r>
            <a:r>
              <a:rPr lang="en-US" sz="5600" b="1" dirty="0" err="1"/>
              <a:t>vairāk</a:t>
            </a:r>
            <a:r>
              <a:rPr lang="en-US" sz="5600" b="1" dirty="0"/>
              <a:t> </a:t>
            </a:r>
            <a:r>
              <a:rPr lang="en-US" sz="5600" b="1" dirty="0" err="1"/>
              <a:t>nekā</a:t>
            </a:r>
            <a:r>
              <a:rPr lang="en-US" sz="5600" b="1" dirty="0"/>
              <a:t> </a:t>
            </a:r>
            <a:r>
              <a:rPr lang="en-US" sz="5600" b="1" dirty="0" err="1"/>
              <a:t>parasti</a:t>
            </a:r>
            <a:r>
              <a:rPr lang="en-US" sz="5600" b="1" dirty="0"/>
              <a:t>. </a:t>
            </a:r>
            <a:r>
              <a:rPr lang="en-US" sz="5600" b="1" dirty="0" err="1"/>
              <a:t>Lūdzu</a:t>
            </a:r>
            <a:r>
              <a:rPr lang="en-US" sz="5600" b="1" dirty="0"/>
              <a:t>, </a:t>
            </a:r>
            <a:r>
              <a:rPr lang="en-US" sz="5600" b="1" dirty="0" err="1"/>
              <a:t>ieķīlā</a:t>
            </a:r>
            <a:r>
              <a:rPr lang="en-US" sz="5600" b="1" dirty="0"/>
              <a:t> </a:t>
            </a:r>
            <a:r>
              <a:rPr lang="en-US" sz="5600" b="1" dirty="0" err="1"/>
              <a:t>māju</a:t>
            </a:r>
            <a:r>
              <a:rPr lang="en-US" sz="5600" b="1" dirty="0"/>
              <a:t> </a:t>
            </a:r>
            <a:r>
              <a:rPr lang="en-US" sz="5600" b="1" dirty="0" err="1"/>
              <a:t>vai</a:t>
            </a:r>
            <a:r>
              <a:rPr lang="en-US" sz="5600" b="1" dirty="0"/>
              <a:t> </a:t>
            </a:r>
            <a:r>
              <a:rPr lang="en-US" sz="5600" b="1" dirty="0" err="1"/>
              <a:t>zemi</a:t>
            </a:r>
            <a:r>
              <a:rPr lang="en-US" sz="5600" b="1" dirty="0"/>
              <a:t>, </a:t>
            </a:r>
            <a:r>
              <a:rPr lang="en-US" sz="5600" b="1" dirty="0" err="1"/>
              <a:t>izdomā</a:t>
            </a:r>
            <a:r>
              <a:rPr lang="en-US" sz="5600" b="1" dirty="0"/>
              <a:t> </a:t>
            </a:r>
            <a:r>
              <a:rPr lang="en-US" sz="5600" b="1" dirty="0" err="1"/>
              <a:t>pati</a:t>
            </a:r>
            <a:r>
              <a:rPr lang="en-US" sz="5600" b="1" dirty="0"/>
              <a:t>. </a:t>
            </a:r>
            <a:r>
              <a:rPr lang="en-US" sz="5600" b="1" dirty="0" err="1"/>
              <a:t>Pašlaik</a:t>
            </a:r>
            <a:r>
              <a:rPr lang="en-US" sz="5600" b="1" dirty="0"/>
              <a:t> </a:t>
            </a:r>
            <a:r>
              <a:rPr lang="en-US" sz="5600" b="1" dirty="0" err="1"/>
              <a:t>nevaru</a:t>
            </a:r>
            <a:r>
              <a:rPr lang="en-US" sz="5600" b="1" dirty="0"/>
              <a:t> </a:t>
            </a:r>
            <a:r>
              <a:rPr lang="en-US" sz="5600" b="1" dirty="0" err="1"/>
              <a:t>paskaidrot</a:t>
            </a:r>
            <a:r>
              <a:rPr lang="en-US" sz="5600" b="1" dirty="0"/>
              <a:t> </a:t>
            </a:r>
            <a:r>
              <a:rPr lang="en-US" sz="5600" b="1" dirty="0" err="1"/>
              <a:t>sīkāk</a:t>
            </a:r>
            <a:r>
              <a:rPr lang="en-US" sz="5600" b="1" dirty="0"/>
              <a:t>. Ja Tu </a:t>
            </a:r>
            <a:r>
              <a:rPr lang="en-US" sz="5600" b="1" dirty="0" err="1"/>
              <a:t>tā</a:t>
            </a:r>
            <a:r>
              <a:rPr lang="en-US" sz="5600" b="1" dirty="0"/>
              <a:t> </a:t>
            </a:r>
            <a:r>
              <a:rPr lang="en-US" sz="5600" b="1" dirty="0" err="1"/>
              <a:t>izdarīsi</a:t>
            </a:r>
            <a:r>
              <a:rPr lang="en-US" sz="5600" b="1" dirty="0"/>
              <a:t>, es </a:t>
            </a:r>
            <a:r>
              <a:rPr lang="en-US" sz="5600" b="1" dirty="0" err="1"/>
              <a:t>varbūt</a:t>
            </a:r>
            <a:r>
              <a:rPr lang="en-US" sz="5600" b="1" dirty="0"/>
              <a:t> </a:t>
            </a:r>
            <a:r>
              <a:rPr lang="en-US" sz="5600" b="1" dirty="0" err="1"/>
              <a:t>jau</a:t>
            </a:r>
            <a:r>
              <a:rPr lang="en-US" sz="5600" b="1" dirty="0"/>
              <a:t> </a:t>
            </a:r>
            <a:r>
              <a:rPr lang="en-US" sz="5600" b="1" dirty="0" err="1"/>
              <a:t>šovasar</a:t>
            </a:r>
            <a:r>
              <a:rPr lang="en-US" sz="5600" b="1" dirty="0"/>
              <a:t> </a:t>
            </a:r>
            <a:r>
              <a:rPr lang="en-US" sz="5600" b="1" dirty="0" err="1"/>
              <a:t>varēšu</a:t>
            </a:r>
            <a:r>
              <a:rPr lang="en-US" sz="5600" b="1" dirty="0"/>
              <a:t> </a:t>
            </a:r>
            <a:r>
              <a:rPr lang="en-US" sz="5600" b="1" dirty="0" err="1"/>
              <a:t>braukt</a:t>
            </a:r>
            <a:r>
              <a:rPr lang="en-US" sz="5600" b="1" dirty="0"/>
              <a:t> </a:t>
            </a:r>
            <a:r>
              <a:rPr lang="en-US" sz="5600" b="1" dirty="0" err="1"/>
              <a:t>mājās</a:t>
            </a:r>
            <a:r>
              <a:rPr lang="en-US" sz="5600" b="1" dirty="0"/>
              <a:t>. </a:t>
            </a:r>
            <a:r>
              <a:rPr lang="en-US" sz="5600" b="1" dirty="0" err="1"/>
              <a:t>Mūžīgi</a:t>
            </a:r>
            <a:r>
              <a:rPr lang="en-US" sz="5600" b="1" dirty="0"/>
              <a:t> </a:t>
            </a:r>
            <a:r>
              <a:rPr lang="en-US" sz="5600" b="1" dirty="0" err="1"/>
              <a:t>Tavs</a:t>
            </a:r>
            <a:r>
              <a:rPr lang="en-US" sz="5600" b="1" dirty="0"/>
              <a:t> P.G.</a:t>
            </a:r>
          </a:p>
          <a:p>
            <a:pPr marL="0" indent="0">
              <a:buNone/>
            </a:pPr>
            <a:r>
              <a:rPr lang="en-US" sz="5600" b="1" dirty="0" err="1"/>
              <a:t>Solveiga</a:t>
            </a:r>
            <a:r>
              <a:rPr lang="en-US" sz="5600" b="1" dirty="0"/>
              <a:t>, mana </a:t>
            </a:r>
            <a:r>
              <a:rPr lang="en-US" sz="5600" b="1" dirty="0" err="1"/>
              <a:t>sirds</a:t>
            </a:r>
            <a:r>
              <a:rPr lang="en-US" sz="5600" b="1" dirty="0"/>
              <a:t>, </a:t>
            </a:r>
            <a:r>
              <a:rPr lang="en-US" sz="5600" b="1" dirty="0" err="1"/>
              <a:t>paldies</a:t>
            </a:r>
            <a:r>
              <a:rPr lang="en-US" sz="5600" b="1" dirty="0"/>
              <a:t> par </a:t>
            </a:r>
            <a:r>
              <a:rPr lang="en-US" sz="5600" b="1" dirty="0" err="1"/>
              <a:t>visu</a:t>
            </a:r>
            <a:r>
              <a:rPr lang="en-US" sz="5600" b="1" dirty="0"/>
              <a:t>, ko </a:t>
            </a:r>
            <a:r>
              <a:rPr lang="en-US" sz="5600" b="1" dirty="0" err="1"/>
              <a:t>izdarīji</a:t>
            </a:r>
            <a:r>
              <a:rPr lang="en-US" sz="5600" b="1" dirty="0"/>
              <a:t>. </a:t>
            </a:r>
            <a:r>
              <a:rPr lang="en-US" sz="5600" b="1" dirty="0" err="1"/>
              <a:t>Nevaru</a:t>
            </a:r>
            <a:r>
              <a:rPr lang="en-US" sz="5600" b="1" dirty="0"/>
              <a:t> </a:t>
            </a:r>
            <a:r>
              <a:rPr lang="en-US" sz="5600" b="1" dirty="0" err="1"/>
              <a:t>sagaidīt</a:t>
            </a:r>
            <a:r>
              <a:rPr lang="en-US" sz="5600" b="1" dirty="0"/>
              <a:t>, </a:t>
            </a:r>
            <a:r>
              <a:rPr lang="en-US" sz="5600" b="1" dirty="0" err="1"/>
              <a:t>kad</a:t>
            </a:r>
            <a:r>
              <a:rPr lang="en-US" sz="5600" b="1" dirty="0"/>
              <a:t> </a:t>
            </a:r>
            <a:r>
              <a:rPr lang="en-US" sz="5600" b="1" dirty="0" err="1"/>
              <a:t>Tevi</a:t>
            </a:r>
            <a:r>
              <a:rPr lang="en-US" sz="5600" b="1" dirty="0"/>
              <a:t> </a:t>
            </a:r>
            <a:r>
              <a:rPr lang="en-US" sz="5600" b="1" dirty="0" err="1"/>
              <a:t>beidzot</a:t>
            </a:r>
            <a:r>
              <a:rPr lang="en-US" sz="5600" b="1" dirty="0"/>
              <a:t> </a:t>
            </a:r>
            <a:r>
              <a:rPr lang="en-US" sz="5600" b="1" dirty="0" err="1"/>
              <a:t>redzēšu</a:t>
            </a:r>
            <a:r>
              <a:rPr lang="en-US" sz="5600" b="1" dirty="0"/>
              <a:t>. </a:t>
            </a:r>
            <a:r>
              <a:rPr lang="en-US" sz="5600" b="1" dirty="0" err="1"/>
              <a:t>Lūgums</a:t>
            </a:r>
            <a:r>
              <a:rPr lang="en-US" sz="5600" b="1" dirty="0"/>
              <a:t>: </a:t>
            </a:r>
            <a:r>
              <a:rPr lang="en-US" sz="5600" b="1" dirty="0" err="1"/>
              <a:t>atsūti</a:t>
            </a:r>
            <a:r>
              <a:rPr lang="en-US" sz="5600" b="1" dirty="0"/>
              <a:t> </a:t>
            </a:r>
            <a:r>
              <a:rPr lang="en-US" sz="5600" b="1" dirty="0" err="1"/>
              <a:t>zīda</a:t>
            </a:r>
            <a:r>
              <a:rPr lang="en-US" sz="5600" b="1" dirty="0"/>
              <a:t> </a:t>
            </a:r>
            <a:r>
              <a:rPr lang="en-US" sz="5600" b="1" dirty="0" err="1"/>
              <a:t>zeķes</a:t>
            </a:r>
            <a:r>
              <a:rPr lang="en-US" sz="5600" b="1" dirty="0"/>
              <a:t> un </a:t>
            </a:r>
            <a:r>
              <a:rPr lang="en-US" sz="5600" b="1" dirty="0" err="1"/>
              <a:t>mātes</a:t>
            </a:r>
            <a:r>
              <a:rPr lang="en-US" sz="5600" b="1" dirty="0"/>
              <a:t> </a:t>
            </a:r>
            <a:r>
              <a:rPr lang="en-US" sz="5600" b="1" dirty="0" err="1"/>
              <a:t>pērļu</a:t>
            </a:r>
            <a:r>
              <a:rPr lang="en-US" sz="5600" b="1" dirty="0"/>
              <a:t> </a:t>
            </a:r>
            <a:r>
              <a:rPr lang="en-US" sz="5600" b="1" dirty="0" err="1"/>
              <a:t>auskarus</a:t>
            </a:r>
            <a:r>
              <a:rPr lang="en-US" sz="5600" b="1" dirty="0"/>
              <a:t>. Tu </a:t>
            </a:r>
            <a:r>
              <a:rPr lang="en-US" sz="5600" b="1" dirty="0" err="1"/>
              <a:t>taču</a:t>
            </a:r>
            <a:r>
              <a:rPr lang="en-US" sz="5600" b="1" dirty="0"/>
              <a:t> </a:t>
            </a:r>
            <a:r>
              <a:rPr lang="en-US" sz="5600" b="1" dirty="0" err="1"/>
              <a:t>neesi</a:t>
            </a:r>
            <a:r>
              <a:rPr lang="en-US" sz="5600" b="1" dirty="0"/>
              <a:t> </a:t>
            </a:r>
            <a:r>
              <a:rPr lang="en-US" sz="5600" b="1" dirty="0" err="1"/>
              <a:t>tos</a:t>
            </a:r>
            <a:r>
              <a:rPr lang="en-US" sz="5600" b="1" dirty="0"/>
              <a:t> </a:t>
            </a:r>
            <a:r>
              <a:rPr lang="en-US" sz="5600" b="1" dirty="0" err="1"/>
              <a:t>pārdevusi</a:t>
            </a:r>
            <a:r>
              <a:rPr lang="en-US" sz="5600" b="1" dirty="0"/>
              <a:t>, </a:t>
            </a:r>
            <a:r>
              <a:rPr lang="en-US" sz="5600" b="1" dirty="0" err="1"/>
              <a:t>vai</a:t>
            </a:r>
            <a:r>
              <a:rPr lang="en-US" sz="5600" b="1" dirty="0"/>
              <a:t> ne? </a:t>
            </a:r>
            <a:r>
              <a:rPr lang="en-US" sz="5600" b="1" dirty="0" err="1"/>
              <a:t>Nejautā</a:t>
            </a:r>
            <a:r>
              <a:rPr lang="en-US" sz="5600" b="1" dirty="0"/>
              <a:t>, </a:t>
            </a:r>
            <a:r>
              <a:rPr lang="en-US" sz="5600" b="1" dirty="0" err="1"/>
              <a:t>kāpēc</a:t>
            </a:r>
            <a:r>
              <a:rPr lang="en-US" sz="5600" b="1" dirty="0"/>
              <a:t>. </a:t>
            </a:r>
            <a:r>
              <a:rPr lang="en-US" sz="5600" b="1" dirty="0" err="1"/>
              <a:t>Turpmāk</a:t>
            </a:r>
            <a:r>
              <a:rPr lang="en-US" sz="5600" b="1" dirty="0"/>
              <a:t> </a:t>
            </a:r>
            <a:r>
              <a:rPr lang="en-US" sz="5600" b="1" dirty="0" err="1"/>
              <a:t>dzīvošu</a:t>
            </a:r>
            <a:r>
              <a:rPr lang="en-US" sz="5600" b="1" dirty="0"/>
              <a:t> </a:t>
            </a:r>
            <a:r>
              <a:rPr lang="en-US" sz="5600" b="1" dirty="0" err="1"/>
              <a:t>citur</a:t>
            </a:r>
            <a:r>
              <a:rPr lang="en-US" sz="5600" b="1" dirty="0"/>
              <a:t>, </a:t>
            </a:r>
            <a:r>
              <a:rPr lang="en-US" sz="5600" b="1" dirty="0" err="1"/>
              <a:t>drīz</a:t>
            </a:r>
            <a:r>
              <a:rPr lang="en-US" sz="5600" b="1" dirty="0"/>
              <a:t> </a:t>
            </a:r>
            <a:r>
              <a:rPr lang="en-US" sz="5600" b="1" dirty="0" err="1"/>
              <a:t>paziņošu</a:t>
            </a:r>
            <a:r>
              <a:rPr lang="en-US" sz="5600" b="1" dirty="0"/>
              <a:t> </a:t>
            </a:r>
            <a:r>
              <a:rPr lang="en-US" sz="5600" b="1" dirty="0" err="1"/>
              <a:t>jauno</a:t>
            </a:r>
            <a:r>
              <a:rPr lang="en-US" sz="5600" b="1" dirty="0"/>
              <a:t> </a:t>
            </a:r>
            <a:r>
              <a:rPr lang="en-US" sz="5600" b="1" dirty="0" err="1"/>
              <a:t>adresi</a:t>
            </a:r>
            <a:r>
              <a:rPr lang="en-US" sz="5600" b="1" dirty="0"/>
              <a:t>.</a:t>
            </a:r>
          </a:p>
          <a:p>
            <a:pPr marL="0" indent="0">
              <a:buNone/>
            </a:pPr>
            <a:r>
              <a:rPr lang="en-US" sz="5600" b="1" dirty="0" err="1"/>
              <a:t>Spiežu</a:t>
            </a:r>
            <a:r>
              <a:rPr lang="en-US" sz="5600" b="1" dirty="0"/>
              <a:t> pie </a:t>
            </a:r>
            <a:r>
              <a:rPr lang="en-US" sz="5600" b="1" dirty="0" err="1"/>
              <a:t>krūtīm</a:t>
            </a:r>
            <a:r>
              <a:rPr lang="en-US" sz="5600" b="1" dirty="0"/>
              <a:t>, P.G.</a:t>
            </a:r>
          </a:p>
          <a:p>
            <a:pPr marL="0" indent="0">
              <a:buNone/>
            </a:pPr>
            <a:r>
              <a:rPr lang="en-US" sz="5600" b="1" dirty="0"/>
              <a:t>P.S. </a:t>
            </a:r>
            <a:r>
              <a:rPr lang="en-US" sz="5600" b="1" dirty="0" err="1"/>
              <a:t>Lūdzu</a:t>
            </a:r>
            <a:r>
              <a:rPr lang="en-US" sz="5600" b="1" dirty="0"/>
              <a:t> </a:t>
            </a:r>
            <a:r>
              <a:rPr lang="en-US" sz="5600" b="1" dirty="0" err="1"/>
              <a:t>atsūti</a:t>
            </a:r>
            <a:r>
              <a:rPr lang="en-US" sz="5600" b="1" dirty="0"/>
              <a:t> </a:t>
            </a:r>
            <a:r>
              <a:rPr lang="en-US" sz="5600" b="1" dirty="0" err="1"/>
              <a:t>šonedēļ</a:t>
            </a:r>
            <a:r>
              <a:rPr lang="en-US" sz="5600" b="1" dirty="0"/>
              <a:t> </a:t>
            </a:r>
            <a:r>
              <a:rPr lang="en-US" sz="5600" b="1" dirty="0" err="1"/>
              <a:t>vēl</a:t>
            </a:r>
            <a:r>
              <a:rPr lang="en-US" sz="5600" b="1" dirty="0"/>
              <a:t> </a:t>
            </a:r>
            <a:r>
              <a:rPr lang="en-US" sz="5600" b="1" dirty="0" err="1"/>
              <a:t>naudu</a:t>
            </a:r>
            <a:r>
              <a:rPr lang="en-US" sz="5600" b="1" dirty="0"/>
              <a:t>, man </a:t>
            </a:r>
            <a:r>
              <a:rPr lang="en-US" sz="5600" b="1" dirty="0" err="1"/>
              <a:t>te</a:t>
            </a:r>
            <a:r>
              <a:rPr lang="en-US" sz="5600" b="1" dirty="0"/>
              <a:t> </a:t>
            </a:r>
            <a:r>
              <a:rPr lang="en-US" sz="5600" b="1" dirty="0" err="1"/>
              <a:t>ir</a:t>
            </a:r>
            <a:r>
              <a:rPr lang="en-US" sz="5600" b="1" dirty="0"/>
              <a:t> </a:t>
            </a:r>
            <a:r>
              <a:rPr lang="en-US" sz="5600" b="1" dirty="0" err="1"/>
              <a:t>grūti</a:t>
            </a:r>
            <a:r>
              <a:rPr lang="en-US" sz="5600" b="1" dirty="0"/>
              <a:t> </a:t>
            </a:r>
            <a:r>
              <a:rPr lang="en-US" sz="5600" b="1" dirty="0" err="1"/>
              <a:t>apstākļi</a:t>
            </a:r>
            <a:r>
              <a:rPr lang="en-US" sz="5600" b="1" dirty="0"/>
              <a:t>. </a:t>
            </a:r>
            <a:r>
              <a:rPr lang="en-US" sz="5600" b="1" dirty="0" err="1"/>
              <a:t>Varbūt</a:t>
            </a:r>
            <a:r>
              <a:rPr lang="en-US" sz="5600" b="1" dirty="0"/>
              <a:t> Tu </a:t>
            </a:r>
            <a:r>
              <a:rPr lang="en-US" sz="5600" b="1" dirty="0" err="1"/>
              <a:t>vari</a:t>
            </a:r>
            <a:r>
              <a:rPr lang="en-US" sz="5600" b="1" dirty="0"/>
              <a:t> </a:t>
            </a:r>
            <a:r>
              <a:rPr lang="en-US" sz="5600" b="1" dirty="0" err="1"/>
              <a:t>ņemt</a:t>
            </a:r>
            <a:r>
              <a:rPr lang="en-US" sz="5600" b="1" dirty="0"/>
              <a:t> </a:t>
            </a:r>
            <a:r>
              <a:rPr lang="en-US" sz="5600" b="1" dirty="0" err="1"/>
              <a:t>vairāk</a:t>
            </a:r>
            <a:r>
              <a:rPr lang="en-US" sz="5600" b="1" dirty="0"/>
              <a:t> </a:t>
            </a:r>
            <a:r>
              <a:rPr lang="en-US" sz="5600" b="1" dirty="0" err="1"/>
              <a:t>darba</a:t>
            </a:r>
            <a:r>
              <a:rPr lang="en-US" sz="5600" b="1" dirty="0"/>
              <a:t>, </a:t>
            </a:r>
            <a:r>
              <a:rPr lang="en-US" sz="5600" b="1" dirty="0" err="1"/>
              <a:t>lai</a:t>
            </a:r>
            <a:r>
              <a:rPr lang="en-US" sz="5600" b="1" dirty="0"/>
              <a:t> mums </a:t>
            </a:r>
            <a:r>
              <a:rPr lang="en-US" sz="5600" b="1" dirty="0" err="1"/>
              <a:t>nebūtu</a:t>
            </a:r>
            <a:r>
              <a:rPr lang="en-US" sz="5600" b="1" dirty="0"/>
              <a:t> </a:t>
            </a:r>
            <a:r>
              <a:rPr lang="en-US" sz="5600" b="1" dirty="0" err="1"/>
              <a:t>jāknapinās</a:t>
            </a:r>
            <a:r>
              <a:rPr lang="en-US" sz="5600" b="1" dirty="0"/>
              <a:t>?</a:t>
            </a:r>
          </a:p>
          <a:p>
            <a:pPr marL="0" indent="0">
              <a:buNone/>
            </a:pPr>
            <a:r>
              <a:rPr lang="en-US" sz="5600" b="1" dirty="0"/>
              <a:t> Ak, </a:t>
            </a:r>
            <a:r>
              <a:rPr lang="en-US" sz="5600" b="1" dirty="0" err="1"/>
              <a:t>Solveiga</a:t>
            </a:r>
            <a:r>
              <a:rPr lang="en-US" sz="5600" b="1" dirty="0"/>
              <a:t>, es </a:t>
            </a:r>
            <a:r>
              <a:rPr lang="en-US" sz="5600" b="1" dirty="0" err="1"/>
              <a:t>zinu</a:t>
            </a:r>
            <a:r>
              <a:rPr lang="en-US" sz="5600" b="1" dirty="0"/>
              <a:t>, es </a:t>
            </a:r>
            <a:r>
              <a:rPr lang="en-US" sz="5600" b="1" dirty="0" err="1"/>
              <a:t>esmu</a:t>
            </a:r>
            <a:r>
              <a:rPr lang="en-US" sz="5600" b="1" dirty="0"/>
              <a:t> </a:t>
            </a:r>
            <a:r>
              <a:rPr lang="en-US" sz="5600" b="1" dirty="0" err="1"/>
              <a:t>bijis</a:t>
            </a:r>
            <a:r>
              <a:rPr lang="en-US" sz="5600" b="1" dirty="0"/>
              <a:t> </a:t>
            </a:r>
            <a:r>
              <a:rPr lang="en-US" sz="5600" b="1" dirty="0" err="1"/>
              <a:t>zvērs</a:t>
            </a:r>
            <a:r>
              <a:rPr lang="en-US" sz="5600" b="1" dirty="0"/>
              <a:t>, </a:t>
            </a:r>
            <a:r>
              <a:rPr lang="en-US" sz="5600" b="1" dirty="0" err="1"/>
              <a:t>necilvēks</a:t>
            </a:r>
            <a:r>
              <a:rPr lang="en-US" sz="5600" b="1" dirty="0"/>
              <a:t>, nav </a:t>
            </a:r>
            <a:r>
              <a:rPr lang="en-US" sz="5600" b="1" dirty="0" err="1"/>
              <a:t>manai</a:t>
            </a:r>
            <a:r>
              <a:rPr lang="en-US" sz="5600" b="1" dirty="0"/>
              <a:t> </a:t>
            </a:r>
            <a:r>
              <a:rPr lang="en-US" sz="5600" b="1" dirty="0" err="1"/>
              <a:t>rīcībai</a:t>
            </a:r>
            <a:r>
              <a:rPr lang="en-US" sz="5600" b="1" dirty="0"/>
              <a:t> </a:t>
            </a:r>
            <a:r>
              <a:rPr lang="en-US" sz="5600" b="1" dirty="0" err="1"/>
              <a:t>attaisnojuma</a:t>
            </a:r>
            <a:r>
              <a:rPr lang="en-US" sz="5600" b="1" dirty="0"/>
              <a:t>. Es </a:t>
            </a:r>
            <a:r>
              <a:rPr lang="en-US" sz="5600" b="1" dirty="0" err="1"/>
              <a:t>neesmu</a:t>
            </a:r>
            <a:r>
              <a:rPr lang="en-US" sz="5600" b="1" dirty="0"/>
              <a:t> </a:t>
            </a:r>
            <a:r>
              <a:rPr lang="en-US" sz="5600" b="1" dirty="0" err="1"/>
              <a:t>Tevis</a:t>
            </a:r>
            <a:r>
              <a:rPr lang="en-US" sz="5600" b="1" dirty="0"/>
              <a:t> </a:t>
            </a:r>
            <a:r>
              <a:rPr lang="en-US" sz="5600" b="1" dirty="0" err="1"/>
              <a:t>cienīgs</a:t>
            </a:r>
            <a:r>
              <a:rPr lang="en-US" sz="5600" b="1" dirty="0"/>
              <a:t>. </a:t>
            </a:r>
            <a:r>
              <a:rPr lang="en-US" sz="5600" b="1" dirty="0" err="1"/>
              <a:t>Aizmirsti</a:t>
            </a:r>
            <a:r>
              <a:rPr lang="en-US" sz="5600" b="1" dirty="0"/>
              <a:t> </a:t>
            </a:r>
            <a:r>
              <a:rPr lang="en-US" sz="5600" b="1" dirty="0" err="1"/>
              <a:t>mani</a:t>
            </a:r>
            <a:r>
              <a:rPr lang="en-US" sz="5600" b="1" dirty="0"/>
              <a:t>, </a:t>
            </a:r>
            <a:r>
              <a:rPr lang="en-US" sz="5600" b="1" dirty="0" err="1"/>
              <a:t>sāc</a:t>
            </a:r>
            <a:r>
              <a:rPr lang="en-US" sz="5600" b="1" dirty="0"/>
              <a:t> </a:t>
            </a:r>
            <a:r>
              <a:rPr lang="en-US" sz="5600" b="1" dirty="0" err="1"/>
              <a:t>dzīvi</a:t>
            </a:r>
            <a:r>
              <a:rPr lang="en-US" sz="5600" b="1" dirty="0"/>
              <a:t> no </a:t>
            </a:r>
            <a:r>
              <a:rPr lang="en-US" sz="5600" b="1" dirty="0" err="1"/>
              <a:t>jauna</a:t>
            </a:r>
            <a:r>
              <a:rPr lang="en-US" sz="5600" b="1" dirty="0"/>
              <a:t>. Es </a:t>
            </a:r>
            <a:r>
              <a:rPr lang="en-US" sz="5600" b="1" dirty="0" err="1"/>
              <a:t>zinu</a:t>
            </a:r>
            <a:r>
              <a:rPr lang="en-US" sz="5600" b="1" dirty="0"/>
              <a:t>, Tu </a:t>
            </a:r>
            <a:r>
              <a:rPr lang="en-US" sz="5600" b="1" dirty="0" err="1"/>
              <a:t>esi</a:t>
            </a:r>
            <a:r>
              <a:rPr lang="en-US" sz="5600" b="1" dirty="0"/>
              <a:t> </a:t>
            </a:r>
            <a:r>
              <a:rPr lang="en-US" sz="5600" b="1" dirty="0" err="1"/>
              <a:t>tīra</a:t>
            </a:r>
            <a:r>
              <a:rPr lang="en-US" sz="5600" b="1" dirty="0"/>
              <a:t> un </a:t>
            </a:r>
            <a:r>
              <a:rPr lang="en-US" sz="5600" b="1" dirty="0" err="1"/>
              <a:t>stipra</a:t>
            </a:r>
            <a:r>
              <a:rPr lang="en-US" sz="5600" b="1" dirty="0"/>
              <a:t>, Tu to </a:t>
            </a:r>
            <a:r>
              <a:rPr lang="en-US" sz="5600" b="1" dirty="0" err="1"/>
              <a:t>spēsi</a:t>
            </a:r>
            <a:r>
              <a:rPr lang="en-US" sz="5600" b="1" dirty="0"/>
              <a:t>. </a:t>
            </a:r>
            <a:r>
              <a:rPr lang="en-US" sz="5600" b="1" dirty="0" err="1"/>
              <a:t>Starp</a:t>
            </a:r>
            <a:r>
              <a:rPr lang="en-US" sz="5600" b="1" dirty="0"/>
              <a:t> mums </a:t>
            </a:r>
            <a:r>
              <a:rPr lang="en-US" sz="5600" b="1" dirty="0" err="1"/>
              <a:t>visam</a:t>
            </a:r>
            <a:r>
              <a:rPr lang="en-US" sz="5600" b="1" dirty="0"/>
              <a:t> </a:t>
            </a:r>
            <a:r>
              <a:rPr lang="en-US" sz="5600" b="1" dirty="0" err="1"/>
              <a:t>beigas</a:t>
            </a:r>
            <a:r>
              <a:rPr lang="en-US" sz="5600" b="1" dirty="0"/>
              <a:t>, </a:t>
            </a:r>
            <a:r>
              <a:rPr lang="en-US" sz="5600" b="1" dirty="0" err="1"/>
              <a:t>neprasi</a:t>
            </a:r>
            <a:r>
              <a:rPr lang="en-US" sz="5600" b="1" dirty="0"/>
              <a:t> man, </a:t>
            </a:r>
            <a:r>
              <a:rPr lang="en-US" sz="5600" b="1" dirty="0" err="1"/>
              <a:t>kāpēc</a:t>
            </a:r>
            <a:r>
              <a:rPr lang="en-US" sz="5600" b="1" dirty="0"/>
              <a:t>.</a:t>
            </a:r>
          </a:p>
          <a:p>
            <a:pPr marL="0" indent="0">
              <a:buNone/>
            </a:pPr>
            <a:r>
              <a:rPr lang="en-US" sz="5600" b="1" dirty="0" err="1"/>
              <a:t>Ardievu</a:t>
            </a:r>
            <a:r>
              <a:rPr lang="en-US" sz="5600" b="1" dirty="0"/>
              <a:t>, </a:t>
            </a:r>
            <a:r>
              <a:rPr lang="en-US" sz="5600" b="1" dirty="0" err="1"/>
              <a:t>ardievu</a:t>
            </a:r>
            <a:r>
              <a:rPr lang="en-US" sz="5600" b="1" dirty="0"/>
              <a:t>! P.G.</a:t>
            </a:r>
          </a:p>
          <a:p>
            <a:pPr marL="0" indent="0">
              <a:buNone/>
            </a:pPr>
            <a:r>
              <a:rPr lang="en-US" sz="5600" b="1" dirty="0"/>
              <a:t>Dear </a:t>
            </a:r>
            <a:r>
              <a:rPr lang="en-US" sz="5600" b="1" dirty="0" err="1"/>
              <a:t>Solveiga</a:t>
            </a:r>
            <a:r>
              <a:rPr lang="en-US" sz="5600" b="1" dirty="0"/>
              <a:t>, Please stop writing to my husband, it is just pointless. A woman in your situation should have more sense of tact. I hope you understand English, because I can`t write in Russian.</a:t>
            </a:r>
          </a:p>
          <a:p>
            <a:pPr marL="0" indent="0">
              <a:buNone/>
            </a:pPr>
            <a:r>
              <a:rPr lang="en-US" sz="5600" b="1" dirty="0"/>
              <a:t>Sincerely yours, Nora.</a:t>
            </a:r>
          </a:p>
          <a:p>
            <a:r>
              <a:rPr lang="en-US" sz="5600" b="1" dirty="0"/>
              <a:t> </a:t>
            </a:r>
          </a:p>
          <a:p>
            <a:r>
              <a:rPr lang="en-US" sz="4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7483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Pasākuma</a:t>
            </a:r>
            <a:r>
              <a:rPr lang="en-US" dirty="0"/>
              <a:t> </a:t>
            </a:r>
            <a:r>
              <a:rPr lang="en-US" dirty="0" err="1"/>
              <a:t>izvērtējums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b="1" dirty="0"/>
              <a:t>1. Kas </a:t>
            </a:r>
            <a:r>
              <a:rPr lang="en-US" b="1" dirty="0" err="1"/>
              <a:t>Tev</a:t>
            </a:r>
            <a:r>
              <a:rPr lang="en-US" b="1" dirty="0"/>
              <a:t> </a:t>
            </a:r>
            <a:r>
              <a:rPr lang="en-US" b="1" dirty="0" err="1"/>
              <a:t>patika</a:t>
            </a:r>
            <a:r>
              <a:rPr lang="en-US" b="1" dirty="0"/>
              <a:t>?</a:t>
            </a:r>
          </a:p>
          <a:p>
            <a:r>
              <a:rPr lang="en-US" b="1" dirty="0"/>
              <a:t>2. Kas </a:t>
            </a:r>
            <a:r>
              <a:rPr lang="en-US" b="1" dirty="0" err="1"/>
              <a:t>Tevi</a:t>
            </a:r>
            <a:r>
              <a:rPr lang="en-US" b="1" dirty="0"/>
              <a:t> </a:t>
            </a:r>
            <a:r>
              <a:rPr lang="en-US" b="1" dirty="0" err="1"/>
              <a:t>iedvesmo</a:t>
            </a:r>
            <a:r>
              <a:rPr lang="en-US" b="1" dirty="0"/>
              <a:t> </a:t>
            </a:r>
            <a:r>
              <a:rPr lang="en-US" b="1" dirty="0" err="1"/>
              <a:t>lasīt</a:t>
            </a:r>
            <a:r>
              <a:rPr lang="en-US" b="1" dirty="0"/>
              <a:t>?</a:t>
            </a:r>
          </a:p>
          <a:p>
            <a:r>
              <a:rPr lang="en-US" b="1" dirty="0"/>
              <a:t>3. </a:t>
            </a:r>
            <a:r>
              <a:rPr lang="en-US" b="1" dirty="0" err="1"/>
              <a:t>Novērtē</a:t>
            </a:r>
            <a:r>
              <a:rPr lang="en-US" b="1" dirty="0"/>
              <a:t> </a:t>
            </a:r>
            <a:r>
              <a:rPr lang="en-US" b="1" dirty="0" err="1"/>
              <a:t>savu</a:t>
            </a:r>
            <a:r>
              <a:rPr lang="en-US" b="1" dirty="0"/>
              <a:t> </a:t>
            </a:r>
            <a:r>
              <a:rPr lang="en-US" b="1" dirty="0" err="1"/>
              <a:t>paveikto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78487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EAA16B3-A76C-441E-8403-F3E6F798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1632856"/>
            <a:ext cx="8581544" cy="68113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Paldies</a:t>
            </a:r>
            <a:r>
              <a:rPr lang="en-US" dirty="0"/>
              <a:t> par </a:t>
            </a:r>
            <a:r>
              <a:rPr lang="en-US" dirty="0" err="1"/>
              <a:t>uzmanību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xmlns="" id="{1E77D5E2-7A4C-480A-996D-3172429D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“Kas </a:t>
            </a:r>
            <a:r>
              <a:rPr lang="en-US" dirty="0" err="1"/>
              <a:t>zina</a:t>
            </a:r>
            <a:r>
              <a:rPr lang="en-US" dirty="0"/>
              <a:t>, ko </a:t>
            </a:r>
            <a:r>
              <a:rPr lang="en-US" dirty="0" err="1"/>
              <a:t>grib</a:t>
            </a:r>
            <a:r>
              <a:rPr lang="en-US" dirty="0"/>
              <a:t> – </a:t>
            </a:r>
            <a:r>
              <a:rPr lang="en-US" dirty="0" err="1"/>
              <a:t>spēj</a:t>
            </a:r>
            <a:r>
              <a:rPr lang="en-US" dirty="0"/>
              <a:t>, ko </a:t>
            </a:r>
            <a:r>
              <a:rPr lang="en-US" dirty="0" err="1"/>
              <a:t>grib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                                              (</a:t>
            </a:r>
            <a:r>
              <a:rPr lang="en-US" dirty="0" err="1"/>
              <a:t>Rainis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8585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69B97D6-BD87-4894-8F8A-46D190DA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77026" y="-478039"/>
            <a:ext cx="4472787" cy="6121080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11C3EA54-E3CC-4459-B8C0-60101E91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Ineta</a:t>
            </a:r>
            <a:r>
              <a:rPr lang="en-US" sz="2800" dirty="0"/>
              <a:t> </a:t>
            </a:r>
            <a:r>
              <a:rPr lang="en-US" sz="2800" dirty="0" err="1"/>
              <a:t>Atpile</a:t>
            </a:r>
            <a:r>
              <a:rPr lang="en-US" sz="2800" dirty="0"/>
              <a:t> – </a:t>
            </a:r>
            <a:r>
              <a:rPr lang="en-US" sz="2800" dirty="0" err="1"/>
              <a:t>Jugane</a:t>
            </a:r>
            <a:endParaRPr lang="en-US" sz="2800" dirty="0"/>
          </a:p>
          <a:p>
            <a:endParaRPr lang="en-US" dirty="0"/>
          </a:p>
          <a:p>
            <a:r>
              <a:rPr lang="lv-LV" dirty="0"/>
              <a:t>Kultūras darbiniece (Latgales kultūrvēstures muzeja Kultūrvēstures nodaļas vadītāja, muzeja direktores vietniece),literāte</a:t>
            </a:r>
            <a:r>
              <a:rPr lang="en-US" dirty="0"/>
              <a:t>, </a:t>
            </a:r>
            <a:r>
              <a:rPr lang="en-US" dirty="0" err="1"/>
              <a:t>dzejniece</a:t>
            </a:r>
            <a:r>
              <a:rPr lang="en-US" dirty="0"/>
              <a:t>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Dabasūs nazkas nūklaudzieja” | LA.LV">
            <a:extLst>
              <a:ext uri="{FF2B5EF4-FFF2-40B4-BE49-F238E27FC236}">
                <a16:creationId xmlns:a16="http://schemas.microsoft.com/office/drawing/2014/main" xmlns="" id="{738DA3EF-91AE-4F06-A8B8-F6BE878C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361" y="1741250"/>
            <a:ext cx="3343059" cy="32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02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13FCA32-8CEE-494F-BDB7-C53CBF95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 err="1"/>
              <a:t>Skolēnu</a:t>
            </a:r>
            <a:r>
              <a:rPr lang="en-US" dirty="0"/>
              <a:t> </a:t>
            </a:r>
            <a:r>
              <a:rPr lang="en-US" dirty="0" err="1"/>
              <a:t>dzejas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lasījumi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Ojārs Vācietis lasa dzejoļus pie Raiņa pieminekļa. J. Kārkla foto. ">
            <a:extLst>
              <a:ext uri="{FF2B5EF4-FFF2-40B4-BE49-F238E27FC236}">
                <a16:creationId xmlns:a16="http://schemas.microsoft.com/office/drawing/2014/main" xmlns="" id="{397D2D51-103A-4ED8-8A66-2FAF737AF1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263" y="289942"/>
            <a:ext cx="2403987" cy="34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xmlns="" id="{154561F3-5CB8-4A3E-801B-D76891212F75}"/>
              </a:ext>
            </a:extLst>
          </p:cNvPr>
          <p:cNvSpPr/>
          <p:nvPr/>
        </p:nvSpPr>
        <p:spPr>
          <a:xfrm>
            <a:off x="5299787" y="3701038"/>
            <a:ext cx="5848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000000"/>
                </a:solidFill>
                <a:latin typeface="Forum"/>
              </a:rPr>
              <a:t>Pirmā Dzejas diena tika rīkota 1965. gada 11. septembrī Komunāru parkā (pašreizējā Esplanādē), tādējādi atzīmējot latviešu dzejnieka Raiņa 100. dzimšanas dienu. Tajā atklāja Raiņa pieminekli.</a:t>
            </a:r>
            <a:endParaRPr lang="en-US" dirty="0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xmlns="" id="{B2DA1E4C-BFA0-4EDD-984F-44FBC3E8B036}"/>
              </a:ext>
            </a:extLst>
          </p:cNvPr>
          <p:cNvSpPr/>
          <p:nvPr/>
        </p:nvSpPr>
        <p:spPr>
          <a:xfrm>
            <a:off x="7623044" y="970384"/>
            <a:ext cx="3429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E1E20"/>
                </a:solidFill>
                <a:latin typeface="Alegreya Sans"/>
              </a:rPr>
              <a:t>Dzejas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dienu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pasākumi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notiek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ne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tikai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Rīgā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, bet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visā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Latvijā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.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Parasti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pasākumi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ilgst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apmēram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21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dienu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,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notiek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gan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dzejas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lasījumi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,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gan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tikšanās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ar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 </a:t>
            </a:r>
            <a:r>
              <a:rPr lang="en-US" dirty="0" err="1">
                <a:solidFill>
                  <a:srgbClr val="1E1E20"/>
                </a:solidFill>
                <a:latin typeface="Alegreya Sans"/>
              </a:rPr>
              <a:t>dzejniekiem</a:t>
            </a:r>
            <a:r>
              <a:rPr lang="en-US" dirty="0">
                <a:solidFill>
                  <a:srgbClr val="1E1E20"/>
                </a:solidFill>
                <a:latin typeface="Alegreya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04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Konkurss</a:t>
            </a:r>
            <a:r>
              <a:rPr lang="en-US" dirty="0"/>
              <a:t> “</a:t>
            </a:r>
            <a:r>
              <a:rPr lang="en-US" dirty="0" err="1"/>
              <a:t>Zini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mini!”</a:t>
            </a:r>
            <a:br>
              <a:rPr lang="en-US" dirty="0"/>
            </a:br>
            <a:r>
              <a:rPr lang="en-US" dirty="0" err="1"/>
              <a:t>Eiropas</a:t>
            </a:r>
            <a:r>
              <a:rPr lang="en-US" dirty="0"/>
              <a:t> </a:t>
            </a:r>
            <a:r>
              <a:rPr lang="en-US" dirty="0" err="1"/>
              <a:t>valodas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Pasaulē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6000 </a:t>
            </a:r>
            <a:r>
              <a:rPr lang="en-US" dirty="0" err="1"/>
              <a:t>līdz</a:t>
            </a:r>
            <a:r>
              <a:rPr lang="en-US" dirty="0"/>
              <a:t> 7000 </a:t>
            </a:r>
            <a:r>
              <a:rPr lang="en-US" dirty="0" err="1"/>
              <a:t>valodu</a:t>
            </a:r>
            <a:r>
              <a:rPr lang="en-US" dirty="0"/>
              <a:t>, </a:t>
            </a:r>
            <a:r>
              <a:rPr lang="en-US" dirty="0" err="1"/>
              <a:t>kurās</a:t>
            </a:r>
            <a:r>
              <a:rPr lang="en-US" dirty="0"/>
              <a:t> </a:t>
            </a:r>
            <a:r>
              <a:rPr lang="en-US" dirty="0" err="1"/>
              <a:t>runā</a:t>
            </a:r>
            <a:r>
              <a:rPr lang="en-US" dirty="0"/>
              <a:t> 7 </a:t>
            </a:r>
            <a:r>
              <a:rPr lang="en-US" dirty="0" err="1"/>
              <a:t>miljardi</a:t>
            </a:r>
            <a:r>
              <a:rPr lang="en-US" dirty="0"/>
              <a:t> </a:t>
            </a:r>
            <a:r>
              <a:rPr lang="en-US" dirty="0" err="1"/>
              <a:t>cilvēku</a:t>
            </a:r>
            <a:r>
              <a:rPr lang="en-US" dirty="0"/>
              <a:t> 189 </a:t>
            </a:r>
            <a:r>
              <a:rPr lang="en-US" dirty="0" err="1"/>
              <a:t>neatkarīgās</a:t>
            </a:r>
            <a:r>
              <a:rPr lang="en-US" dirty="0"/>
              <a:t> </a:t>
            </a:r>
            <a:r>
              <a:rPr lang="en-US" dirty="0" err="1"/>
              <a:t>valstīs</a:t>
            </a:r>
            <a:r>
              <a:rPr lang="en-US" dirty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92716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Konkurss “Zini vai mini!”</a:t>
            </a:r>
            <a:br>
              <a:rPr lang="en-US"/>
            </a:br>
            <a:r>
              <a:rPr lang="en-US"/>
              <a:t>Eiropas valodas</a:t>
            </a:r>
            <a:endParaRPr lang="en-US" dirty="0"/>
          </a:p>
        </p:txBody>
      </p:sp>
      <p:pic>
        <p:nvPicPr>
          <p:cNvPr id="5122" name="Picture 2" descr="https://edl.ecml.at/portals/33/images/gallery2020/24.jpg">
            <a:extLst>
              <a:ext uri="{FF2B5EF4-FFF2-40B4-BE49-F238E27FC236}">
                <a16:creationId xmlns:a16="http://schemas.microsoft.com/office/drawing/2014/main" xmlns="" id="{79258F7D-583F-4FBD-A893-76B2339C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0877" y="2159331"/>
            <a:ext cx="5176482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644" y="1259634"/>
            <a:ext cx="3989956" cy="478173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1500" dirty="0"/>
          </a:p>
          <a:p>
            <a:pPr marL="0" indent="0" fontAlgn="base">
              <a:buNone/>
            </a:pPr>
            <a:r>
              <a:rPr lang="lv-LV" b="1" dirty="0"/>
              <a:t>Eiropas Valodu gada pasākumos, ko 2001. gadā kopīgi organizē Eiropas Padome un Eiropas Savienība, </a:t>
            </a:r>
            <a:r>
              <a:rPr lang="lv-LV" b="1" dirty="0" err="1"/>
              <a:t>iesais</a:t>
            </a:r>
            <a:r>
              <a:rPr lang="en-US" b="1" dirty="0"/>
              <a:t>t</a:t>
            </a:r>
            <a:r>
              <a:rPr lang="lv-LV" b="1" dirty="0" err="1"/>
              <a:t>ās</a:t>
            </a:r>
            <a:r>
              <a:rPr lang="lv-LV" b="1" dirty="0"/>
              <a:t> miljoniem cilvēku visās 45 dalībvalstīs. Tie </a:t>
            </a:r>
            <a:r>
              <a:rPr lang="en-US" b="1" dirty="0" err="1"/>
              <a:t>ir</a:t>
            </a:r>
            <a:r>
              <a:rPr lang="lv-LV" b="1" dirty="0"/>
              <a:t> valodu daudzveidības svētki Eiropā, un </a:t>
            </a:r>
            <a:r>
              <a:rPr lang="lv-LV" b="1" dirty="0" err="1"/>
              <a:t>ti</a:t>
            </a:r>
            <a:r>
              <a:rPr lang="en-US" b="1" dirty="0"/>
              <a:t>e</a:t>
            </a:r>
            <a:r>
              <a:rPr lang="lv-LV" b="1" dirty="0"/>
              <a:t>k uzsvērta valodu apguves nozīme.</a:t>
            </a:r>
          </a:p>
          <a:p>
            <a:pPr marL="0" indent="0" fontAlgn="base">
              <a:buNone/>
            </a:pPr>
            <a:r>
              <a:rPr lang="lv-LV" b="1" dirty="0"/>
              <a:t>Pēc Eiropas Valodu gada veiksmīgās norises Eiropas Padome pasludina Eiropas Valodu dienu, ko rosina svinēt katru gadu 26. septembrī.</a:t>
            </a:r>
            <a:endParaRPr lang="en-US" b="1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35886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E1AFA83-884D-4BAF-90BE-96BD93B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Eiropas</a:t>
            </a:r>
            <a:r>
              <a:rPr lang="en-US" sz="2800" dirty="0"/>
              <a:t> </a:t>
            </a:r>
            <a:r>
              <a:rPr lang="en-US" sz="2800" dirty="0" err="1"/>
              <a:t>valodas</a:t>
            </a:r>
            <a:endParaRPr lang="en-US" sz="28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6EACD2D1-F33B-446F-880B-0F3D2132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803" y="1726163"/>
            <a:ext cx="4609323" cy="4315200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lv-LV" b="1" dirty="0"/>
              <a:t>Galvenie Eiropas Valodu dienas mērķi:</a:t>
            </a:r>
          </a:p>
          <a:p>
            <a:pPr fontAlgn="base">
              <a:lnSpc>
                <a:spcPct val="90000"/>
              </a:lnSpc>
            </a:pPr>
            <a:r>
              <a:rPr lang="lv-LV" b="1" dirty="0"/>
              <a:t>rosināt sabiedrību apgūt valodas un dažādot apgūstamo valodu klāstu, lai sekmētu </a:t>
            </a:r>
            <a:r>
              <a:rPr lang="lv-LV" b="1" dirty="0" err="1"/>
              <a:t>plurilingvismu</a:t>
            </a:r>
            <a:r>
              <a:rPr lang="lv-LV" b="1" dirty="0"/>
              <a:t> un </a:t>
            </a:r>
            <a:r>
              <a:rPr lang="lv-LV" b="1" dirty="0" err="1"/>
              <a:t>starpkultūru</a:t>
            </a:r>
            <a:r>
              <a:rPr lang="lv-LV" b="1" dirty="0"/>
              <a:t> sapratni;</a:t>
            </a:r>
          </a:p>
          <a:p>
            <a:pPr fontAlgn="base">
              <a:lnSpc>
                <a:spcPct val="90000"/>
              </a:lnSpc>
            </a:pPr>
            <a:r>
              <a:rPr lang="lv-LV" b="1" dirty="0"/>
              <a:t>veicināt valodu un kultūru daudzveidību Eiropā, saglabājot un aizsargājot to;</a:t>
            </a:r>
            <a:br>
              <a:rPr lang="lv-LV" b="1" dirty="0"/>
            </a:br>
            <a:endParaRPr lang="lv-LV" b="1" dirty="0"/>
          </a:p>
          <a:p>
            <a:pPr fontAlgn="base">
              <a:lnSpc>
                <a:spcPct val="90000"/>
              </a:lnSpc>
            </a:pPr>
            <a:r>
              <a:rPr lang="lv-LV" b="1" dirty="0"/>
              <a:t>mudināt apgūt valodas izglītības iestādēs un pašmācības ceļā mūža garumā neatkarīgi no tā, vai valodu apguve notiek izglītības ieguves, profesionālas nepieciešamības, mobilitātes nolūkā vai prieka un pieredzes apmaiņas dēļ.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6148" name="Picture 4" descr="https://edl.ecml.at/portals/33/images/gallery2020/18.jpg">
            <a:extLst>
              <a:ext uri="{FF2B5EF4-FFF2-40B4-BE49-F238E27FC236}">
                <a16:creationId xmlns:a16="http://schemas.microsoft.com/office/drawing/2014/main" xmlns="" id="{B74EAC6A-DDCA-4D0C-9E4F-FF1866E08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89" r="8411"/>
          <a:stretch/>
        </p:blipFill>
        <p:spPr bwMode="auto">
          <a:xfrm>
            <a:off x="-63982" y="-81359"/>
            <a:ext cx="5458942" cy="693936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6067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1E40895-39DB-49C7-BB75-03BE7797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pasaulē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D8871216-C447-4F25-95E8-FA02DC4A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lv-LV" dirty="0"/>
              <a:t>Uz mūsu planētas dzīvo vairāk nekā septiņi miljardi cilvēku, kuri runā 6000‒7000  valodās. Dažās no tām, piemēram, angļu vai ķīniešu, runā simtiem miljonu iedzīvotāju, bet lielākajā daļā valodu – tikai daži tūkstoši vai pat neliela grupa runātāju. Patiesībā 4 % iedzīvotāju runā 96 % pasaules valodu. Eiropieši bieži uzskata, ka šajā kontinentā ir sevišķi liels skaits valodu, īpaši salīdzinājumā ar Ziemeļameriku vai Austrāliju. Tomēr Eiropā ir tikai 3 % no visām pasaules valodām jeb aptuveni 225 valodas. Lielākā daļa pasaules valodu sastopamas plašā teritorijā abpus ekvatoram ‒ </a:t>
            </a:r>
            <a:r>
              <a:rPr lang="lv-LV" dirty="0" err="1"/>
              <a:t>Dienvidaustrumāzijā</a:t>
            </a:r>
            <a:r>
              <a:rPr lang="lv-LV" dirty="0"/>
              <a:t>, Indijā, Āfrikā un Dienvidamerikā. </a:t>
            </a:r>
          </a:p>
          <a:p>
            <a:pPr fontAlgn="base"/>
            <a:r>
              <a:rPr lang="lv-LV" dirty="0"/>
              <a:t>Eiropieši nereti domā, ka vienas valodas lietojums un laba prasme ir ikdienas norma. Bet aptuveni puse vai pat divas trešdaļas pasaules iedzīvotāju zināmā mērā ir bilingvāli, un ievērojams skaits – </a:t>
            </a:r>
            <a:r>
              <a:rPr lang="lv-LV" dirty="0" err="1"/>
              <a:t>daudzvalodīgi</a:t>
            </a:r>
            <a:r>
              <a:rPr lang="lv-LV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291834"/>
      </p:ext>
    </p:extLst>
  </p:cSld>
  <p:clrMapOvr>
    <a:masterClrMapping/>
  </p:clrMapOvr>
</p:sld>
</file>

<file path=ppt/theme/theme1.xml><?xml version="1.0" encoding="utf-8"?>
<a:theme xmlns:a="http://schemas.openxmlformats.org/drawingml/2006/main" name="Šķautne">
  <a:themeElements>
    <a:clrScheme name="Šķaut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Šķautn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1272</Words>
  <Application>Microsoft Office PowerPoint</Application>
  <PresentationFormat>Custom</PresentationFormat>
  <Paragraphs>200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Šķautne</vt:lpstr>
      <vt:lpstr>Slide 1</vt:lpstr>
      <vt:lpstr>Pasākuma mērķauditorija un norise</vt:lpstr>
      <vt:lpstr>Pasākuma mērķis un sasniedzamie rezultāti</vt:lpstr>
      <vt:lpstr>Slide 4</vt:lpstr>
      <vt:lpstr>Skolēnu dzejas lasījumi</vt:lpstr>
      <vt:lpstr>Konkurss “Zini vai mini!” Eiropas valodas</vt:lpstr>
      <vt:lpstr>Konkurss “Zini vai mini!” Eiropas valodas</vt:lpstr>
      <vt:lpstr> Eiropas valodas</vt:lpstr>
      <vt:lpstr>Valodas pasaulē</vt:lpstr>
      <vt:lpstr>Eiropas valodas</vt:lpstr>
      <vt:lpstr>Konkurss  “Zini vai mini!” Konkursa jautājumi</vt:lpstr>
      <vt:lpstr>Konkurss  “Zini vai mini!” Konkursa jautājumi</vt:lpstr>
      <vt:lpstr>Konkurss “Zini vai mini!” Eiropas valodas</vt:lpstr>
      <vt:lpstr>Konkurss “Zini vai mini!” Eiropas valodas 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Konkurss “Zini vai mini!” Eiropas valodas</vt:lpstr>
      <vt:lpstr>Dzejas lasījumi “Lasi ar ausīm!”</vt:lpstr>
      <vt:lpstr>Dzejas lasījumi “Lasi ar ausīm!”</vt:lpstr>
      <vt:lpstr>Radošais uzdevums “Lasi un atdzejo!”</vt:lpstr>
      <vt:lpstr>Slide 34</vt:lpstr>
      <vt:lpstr>Pasākuma izvērtējums</vt:lpstr>
      <vt:lpstr>Paldies par uzmanību!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Anita Deksne</dc:creator>
  <cp:lastModifiedBy>Anita Deksne</cp:lastModifiedBy>
  <cp:revision>65</cp:revision>
  <dcterms:created xsi:type="dcterms:W3CDTF">2021-09-23T08:54:32Z</dcterms:created>
  <dcterms:modified xsi:type="dcterms:W3CDTF">2021-10-26T16:30:11Z</dcterms:modified>
</cp:coreProperties>
</file>