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8"/>
  </p:notesMasterIdLst>
  <p:sldIdLst>
    <p:sldId id="256" r:id="rId3"/>
    <p:sldId id="292" r:id="rId4"/>
    <p:sldId id="291" r:id="rId5"/>
    <p:sldId id="296" r:id="rId6"/>
    <p:sldId id="297" r:id="rId7"/>
    <p:sldId id="299" r:id="rId8"/>
    <p:sldId id="298" r:id="rId9"/>
    <p:sldId id="313" r:id="rId10"/>
    <p:sldId id="307" r:id="rId11"/>
    <p:sldId id="309" r:id="rId12"/>
    <p:sldId id="310" r:id="rId13"/>
    <p:sldId id="302" r:id="rId14"/>
    <p:sldId id="303" r:id="rId15"/>
    <p:sldId id="304" r:id="rId16"/>
    <p:sldId id="287" r:id="rId17"/>
  </p:sldIdLst>
  <p:sldSz cx="9144000" cy="5143500" type="screen16x9"/>
  <p:notesSz cx="6858000" cy="9144000"/>
  <p:embeddedFontLst>
    <p:embeddedFont>
      <p:font typeface="Unica One" charset="0"/>
      <p:regular r:id="rId19"/>
    </p:embeddedFont>
    <p:embeddedFont>
      <p:font typeface="Bahnschrift" pitchFamily="34" charset="0"/>
      <p:regular r:id="rId20"/>
      <p:bold r:id="rId21"/>
    </p:embeddedFont>
    <p:embeddedFont>
      <p:font typeface="Anton" charset="0"/>
      <p:regular r:id="rId22"/>
    </p:embeddedFont>
    <p:embeddedFont>
      <p:font typeface="Josefin Sans" charset="0"/>
      <p:regular r:id="rId23"/>
      <p:bold r:id="rId24"/>
      <p:italic r:id="rId25"/>
      <p:boldItalic r:id="rId26"/>
    </p:embeddedFont>
    <p:embeddedFont>
      <p:font typeface="Abel" charset="0"/>
      <p:regular r:id="rId27"/>
    </p:embeddedFont>
    <p:embeddedFont>
      <p:font typeface="Exo Thin" charset="0"/>
      <p:regular r:id="rId28"/>
      <p:bold r:id="rId29"/>
      <p:italic r:id="rId30"/>
      <p:boldItalic r:id="rId31"/>
    </p:embeddedFont>
    <p:embeddedFont>
      <p:font typeface="Proxima Nova" charset="0"/>
      <p:regular r:id="rId32"/>
      <p:bold r:id="rId33"/>
      <p:italic r:id="rId34"/>
      <p:boldItalic r:id="rId35"/>
    </p:embeddedFont>
    <p:embeddedFont>
      <p:font typeface="Proxima Nova Semibold" charset="0"/>
      <p:regular r:id="rId36"/>
      <p:bold r:id="rId37"/>
      <p:boldItalic r:id="rId38"/>
    </p:embeddedFont>
    <p:embeddedFont>
      <p:font typeface="Josefin Slab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07DB39-1B55-49B8-AD32-7A33889D86FF}">
  <a:tblStyle styleId="{2F07DB39-1B55-49B8-AD32-7A33889D86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B2F05-A8B9-47A7-9585-46ABB8950F1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1B0E550-550A-4DA7-A3D6-AD5EE06D560C}">
      <dgm:prSet phldrT="[Text]" custT="1"/>
      <dgm:spPr>
        <a:solidFill>
          <a:srgbClr val="0070C0"/>
        </a:solidFill>
      </dgm:spPr>
      <dgm:t>
        <a:bodyPr/>
        <a:lstStyle/>
        <a:p>
          <a:r>
            <a:rPr lang="lv-LV" sz="1800" dirty="0"/>
            <a:t>Medicīna</a:t>
          </a:r>
          <a:endParaRPr lang="lv-LV" sz="1400" dirty="0"/>
        </a:p>
      </dgm:t>
    </dgm:pt>
    <dgm:pt modelId="{D4DAADA6-BB09-4E4C-AD36-6BB4FB0B9FC9}" type="parTrans" cxnId="{0E81E7AC-D410-4655-B6A5-3AF18402A705}">
      <dgm:prSet/>
      <dgm:spPr>
        <a:ln>
          <a:solidFill>
            <a:schemeClr val="bg1"/>
          </a:solidFill>
        </a:ln>
      </dgm:spPr>
      <dgm:t>
        <a:bodyPr/>
        <a:lstStyle/>
        <a:p>
          <a:endParaRPr lang="lv-LV"/>
        </a:p>
      </dgm:t>
    </dgm:pt>
    <dgm:pt modelId="{1D7F1142-6031-4C81-B003-687985458F7F}" type="sibTrans" cxnId="{0E81E7AC-D410-4655-B6A5-3AF18402A705}">
      <dgm:prSet/>
      <dgm:spPr/>
      <dgm:t>
        <a:bodyPr/>
        <a:lstStyle/>
        <a:p>
          <a:endParaRPr lang="lv-LV"/>
        </a:p>
      </dgm:t>
    </dgm:pt>
    <dgm:pt modelId="{1D001CE0-0BC6-4B40-975E-E695C3DE368F}">
      <dgm:prSet phldrT="[Text]" custT="1"/>
      <dgm:spPr>
        <a:solidFill>
          <a:srgbClr val="0070C0"/>
        </a:solidFill>
      </dgm:spPr>
      <dgm:t>
        <a:bodyPr/>
        <a:lstStyle/>
        <a:p>
          <a:r>
            <a:rPr lang="lv-LV" sz="1600" dirty="0"/>
            <a:t>Inženierija</a:t>
          </a:r>
        </a:p>
      </dgm:t>
    </dgm:pt>
    <dgm:pt modelId="{B40BD005-8D9C-4040-AEE7-FB6855081FE5}" type="parTrans" cxnId="{549E04EB-A425-4B48-ACBB-0F45C046A59E}">
      <dgm:prSet/>
      <dgm:spPr>
        <a:ln>
          <a:solidFill>
            <a:schemeClr val="bg1"/>
          </a:solidFill>
        </a:ln>
      </dgm:spPr>
      <dgm:t>
        <a:bodyPr/>
        <a:lstStyle/>
        <a:p>
          <a:endParaRPr lang="lv-LV"/>
        </a:p>
      </dgm:t>
    </dgm:pt>
    <dgm:pt modelId="{FD255BD1-C21C-4380-BC10-73A70140913A}" type="sibTrans" cxnId="{549E04EB-A425-4B48-ACBB-0F45C046A59E}">
      <dgm:prSet/>
      <dgm:spPr/>
      <dgm:t>
        <a:bodyPr/>
        <a:lstStyle/>
        <a:p>
          <a:endParaRPr lang="lv-LV"/>
        </a:p>
      </dgm:t>
    </dgm:pt>
    <dgm:pt modelId="{019E83A3-F9A1-4B56-8EB5-230C648CBD3C}">
      <dgm:prSet phldrT="[Text]" custT="1"/>
      <dgm:spPr>
        <a:solidFill>
          <a:srgbClr val="0070C0"/>
        </a:solidFill>
      </dgm:spPr>
      <dgm:t>
        <a:bodyPr/>
        <a:lstStyle/>
        <a:p>
          <a:r>
            <a:rPr lang="lv-LV" sz="2400" dirty="0"/>
            <a:t>Fizika</a:t>
          </a:r>
          <a:endParaRPr lang="lv-LV" sz="1600" dirty="0"/>
        </a:p>
      </dgm:t>
    </dgm:pt>
    <dgm:pt modelId="{AFB61BF0-B160-4556-9195-244BB6BFB16F}" type="parTrans" cxnId="{1E749945-C095-4271-A4F9-92962D7DDAA7}">
      <dgm:prSet/>
      <dgm:spPr>
        <a:ln>
          <a:solidFill>
            <a:schemeClr val="bg1"/>
          </a:solidFill>
        </a:ln>
      </dgm:spPr>
      <dgm:t>
        <a:bodyPr/>
        <a:lstStyle/>
        <a:p>
          <a:endParaRPr lang="lv-LV"/>
        </a:p>
      </dgm:t>
    </dgm:pt>
    <dgm:pt modelId="{5D4127CD-29F0-484B-BCDA-CE4EB28714A1}" type="sibTrans" cxnId="{1E749945-C095-4271-A4F9-92962D7DDAA7}">
      <dgm:prSet/>
      <dgm:spPr/>
      <dgm:t>
        <a:bodyPr/>
        <a:lstStyle/>
        <a:p>
          <a:endParaRPr lang="lv-LV"/>
        </a:p>
      </dgm:t>
    </dgm:pt>
    <dgm:pt modelId="{AA565091-DB9C-48A1-88CA-E6FE22648406}">
      <dgm:prSet phldrT="[Text]" custT="1"/>
      <dgm:spPr>
        <a:solidFill>
          <a:srgbClr val="0070C0"/>
        </a:solidFill>
      </dgm:spPr>
      <dgm:t>
        <a:bodyPr/>
        <a:lstStyle/>
        <a:p>
          <a:r>
            <a:rPr lang="lv-LV" sz="1800" dirty="0"/>
            <a:t>Bioloģija</a:t>
          </a:r>
          <a:endParaRPr lang="lv-LV" sz="1900" dirty="0"/>
        </a:p>
      </dgm:t>
    </dgm:pt>
    <dgm:pt modelId="{179C0343-6A8B-4DA7-9000-E7C162D6AB18}" type="parTrans" cxnId="{BE6A147C-823C-4BD2-8603-8EECC5D4C56D}">
      <dgm:prSet/>
      <dgm:spPr>
        <a:ln>
          <a:solidFill>
            <a:schemeClr val="bg1"/>
          </a:solidFill>
        </a:ln>
      </dgm:spPr>
      <dgm:t>
        <a:bodyPr/>
        <a:lstStyle/>
        <a:p>
          <a:endParaRPr lang="lv-LV"/>
        </a:p>
      </dgm:t>
    </dgm:pt>
    <dgm:pt modelId="{4E629CD1-482F-45B9-A562-DA4EE2B70522}" type="sibTrans" cxnId="{BE6A147C-823C-4BD2-8603-8EECC5D4C56D}">
      <dgm:prSet/>
      <dgm:spPr/>
      <dgm:t>
        <a:bodyPr/>
        <a:lstStyle/>
        <a:p>
          <a:endParaRPr lang="lv-LV"/>
        </a:p>
      </dgm:t>
    </dgm:pt>
    <dgm:pt modelId="{A18C61D1-7053-40EB-AA34-C189CAF90941}">
      <dgm:prSet phldrT="[Text]" custT="1"/>
      <dgm:spPr>
        <a:solidFill>
          <a:srgbClr val="0070C0"/>
        </a:solidFill>
      </dgm:spPr>
      <dgm:t>
        <a:bodyPr/>
        <a:lstStyle/>
        <a:p>
          <a:r>
            <a:rPr lang="lv-LV" sz="1400" dirty="0" smtClean="0"/>
            <a:t>Ķīmija, matemātika, programmēšana</a:t>
          </a:r>
        </a:p>
        <a:p>
          <a:r>
            <a:rPr lang="lv-LV" sz="1400" dirty="0" smtClean="0"/>
            <a:t>...</a:t>
          </a:r>
          <a:endParaRPr lang="lv-LV" sz="1200" dirty="0"/>
        </a:p>
      </dgm:t>
    </dgm:pt>
    <dgm:pt modelId="{1FA9EB43-EC85-43E3-93CC-A5100F243D61}" type="parTrans" cxnId="{76D38E83-3044-46D1-912F-4258B1541A34}">
      <dgm:prSet/>
      <dgm:spPr>
        <a:ln>
          <a:solidFill>
            <a:schemeClr val="bg1"/>
          </a:solidFill>
        </a:ln>
      </dgm:spPr>
      <dgm:t>
        <a:bodyPr/>
        <a:lstStyle/>
        <a:p>
          <a:endParaRPr lang="lv-LV"/>
        </a:p>
      </dgm:t>
    </dgm:pt>
    <dgm:pt modelId="{E63C85D0-3FA1-49C1-92C6-77109951FE36}" type="sibTrans" cxnId="{76D38E83-3044-46D1-912F-4258B1541A34}">
      <dgm:prSet/>
      <dgm:spPr/>
      <dgm:t>
        <a:bodyPr/>
        <a:lstStyle/>
        <a:p>
          <a:endParaRPr lang="lv-LV"/>
        </a:p>
      </dgm:t>
    </dgm:pt>
    <dgm:pt modelId="{7B434FA3-B219-461A-838A-717BAC5E2379}" type="pres">
      <dgm:prSet presAssocID="{6A3B2F05-A8B9-47A7-9585-46ABB8950F1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08AC0E-09C4-4E09-8926-89E93834E5E7}" type="pres">
      <dgm:prSet presAssocID="{6A3B2F05-A8B9-47A7-9585-46ABB8950F1D}" presName="cycle" presStyleCnt="0"/>
      <dgm:spPr/>
    </dgm:pt>
    <dgm:pt modelId="{22E11EED-0D50-468B-846C-9DB3E720F461}" type="pres">
      <dgm:prSet presAssocID="{6A3B2F05-A8B9-47A7-9585-46ABB8950F1D}" presName="centerShape" presStyleCnt="0"/>
      <dgm:spPr/>
    </dgm:pt>
    <dgm:pt modelId="{DB9DF362-FCFF-4DA3-A6EF-4B28620BEF07}" type="pres">
      <dgm:prSet presAssocID="{6A3B2F05-A8B9-47A7-9585-46ABB8950F1D}" presName="connSite" presStyleLbl="node1" presStyleIdx="0" presStyleCnt="6"/>
      <dgm:spPr/>
    </dgm:pt>
    <dgm:pt modelId="{76EBE8FF-503A-437E-9F2D-39B7B26DE328}" type="pres">
      <dgm:prSet presAssocID="{6A3B2F05-A8B9-47A7-9585-46ABB8950F1D}" presName="visible" presStyleLbl="node1" presStyleIdx="0" presStyleCnt="6" custScaleX="284958" custScaleY="249402" custLinFactNeighborX="-60278" custLinFactNeighborY="-2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3CD2DE7-78F8-4701-B8AA-718C9F777F5C}" type="pres">
      <dgm:prSet presAssocID="{D4DAADA6-BB09-4E4C-AD36-6BB4FB0B9FC9}" presName="Name25" presStyleLbl="parChTrans1D1" presStyleIdx="0" presStyleCnt="5"/>
      <dgm:spPr/>
      <dgm:t>
        <a:bodyPr/>
        <a:lstStyle/>
        <a:p>
          <a:endParaRPr lang="en-GB"/>
        </a:p>
      </dgm:t>
    </dgm:pt>
    <dgm:pt modelId="{DA4C3F79-13BA-436B-8C80-997C18B32681}" type="pres">
      <dgm:prSet presAssocID="{B1B0E550-550A-4DA7-A3D6-AD5EE06D560C}" presName="node" presStyleCnt="0"/>
      <dgm:spPr/>
    </dgm:pt>
    <dgm:pt modelId="{C98D4A4E-1309-40C2-A9AE-20E755A75ADD}" type="pres">
      <dgm:prSet presAssocID="{B1B0E550-550A-4DA7-A3D6-AD5EE06D560C}" presName="parentNode" presStyleLbl="node1" presStyleIdx="1" presStyleCnt="6" custScaleX="205271" custScaleY="195080" custLinFactNeighborX="46988" custLinFactNeighborY="-422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39251-F90A-471C-8084-0A4F6D4B1230}" type="pres">
      <dgm:prSet presAssocID="{B1B0E550-550A-4DA7-A3D6-AD5EE06D560C}" presName="childNode" presStyleLbl="revTx" presStyleIdx="0" presStyleCnt="0">
        <dgm:presLayoutVars>
          <dgm:bulletEnabled val="1"/>
        </dgm:presLayoutVars>
      </dgm:prSet>
      <dgm:spPr/>
    </dgm:pt>
    <dgm:pt modelId="{44F302E1-0DCF-4E49-AE6F-B75CC587AEC4}" type="pres">
      <dgm:prSet presAssocID="{B40BD005-8D9C-4040-AEE7-FB6855081FE5}" presName="Name25" presStyleLbl="parChTrans1D1" presStyleIdx="1" presStyleCnt="5"/>
      <dgm:spPr/>
      <dgm:t>
        <a:bodyPr/>
        <a:lstStyle/>
        <a:p>
          <a:endParaRPr lang="en-GB"/>
        </a:p>
      </dgm:t>
    </dgm:pt>
    <dgm:pt modelId="{AF2DBD94-A137-4277-A33F-8CBD808805B5}" type="pres">
      <dgm:prSet presAssocID="{1D001CE0-0BC6-4B40-975E-E695C3DE368F}" presName="node" presStyleCnt="0"/>
      <dgm:spPr/>
    </dgm:pt>
    <dgm:pt modelId="{CC8B2608-71EF-4FC5-A057-E170CA9EC346}" type="pres">
      <dgm:prSet presAssocID="{1D001CE0-0BC6-4B40-975E-E695C3DE368F}" presName="parentNode" presStyleLbl="node1" presStyleIdx="2" presStyleCnt="6" custScaleX="224278" custScaleY="215503" custLinFactX="36140" custLinFactNeighborX="100000" custLinFactNeighborY="-253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4AEB2-3690-4318-BD4A-761C26F12602}" type="pres">
      <dgm:prSet presAssocID="{1D001CE0-0BC6-4B40-975E-E695C3DE368F}" presName="childNode" presStyleLbl="revTx" presStyleIdx="0" presStyleCnt="0">
        <dgm:presLayoutVars>
          <dgm:bulletEnabled val="1"/>
        </dgm:presLayoutVars>
      </dgm:prSet>
      <dgm:spPr/>
    </dgm:pt>
    <dgm:pt modelId="{BA433E7C-064C-4419-9265-9AB1DDAD6163}" type="pres">
      <dgm:prSet presAssocID="{AFB61BF0-B160-4556-9195-244BB6BFB16F}" presName="Name25" presStyleLbl="parChTrans1D1" presStyleIdx="2" presStyleCnt="5"/>
      <dgm:spPr/>
      <dgm:t>
        <a:bodyPr/>
        <a:lstStyle/>
        <a:p>
          <a:endParaRPr lang="en-GB"/>
        </a:p>
      </dgm:t>
    </dgm:pt>
    <dgm:pt modelId="{DF4D9973-50A0-4B95-AA2D-0330C7A8A3E4}" type="pres">
      <dgm:prSet presAssocID="{019E83A3-F9A1-4B56-8EB5-230C648CBD3C}" presName="node" presStyleCnt="0"/>
      <dgm:spPr/>
    </dgm:pt>
    <dgm:pt modelId="{125418E3-FF4C-4CA2-902B-923BD75CF5E3}" type="pres">
      <dgm:prSet presAssocID="{019E83A3-F9A1-4B56-8EB5-230C648CBD3C}" presName="parentNode" presStyleLbl="node1" presStyleIdx="3" presStyleCnt="6" custScaleX="223802" custScaleY="211448" custLinFactX="30862" custLinFactNeighborX="100000" custLinFactNeighborY="-31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71B60-B34C-48DC-B138-9AF6D9BC17C1}" type="pres">
      <dgm:prSet presAssocID="{019E83A3-F9A1-4B56-8EB5-230C648CBD3C}" presName="childNode" presStyleLbl="revTx" presStyleIdx="0" presStyleCnt="0">
        <dgm:presLayoutVars>
          <dgm:bulletEnabled val="1"/>
        </dgm:presLayoutVars>
      </dgm:prSet>
      <dgm:spPr/>
    </dgm:pt>
    <dgm:pt modelId="{5C96F058-9B1C-4C7C-B7BC-4BAAC90E4BA7}" type="pres">
      <dgm:prSet presAssocID="{179C0343-6A8B-4DA7-9000-E7C162D6AB18}" presName="Name25" presStyleLbl="parChTrans1D1" presStyleIdx="3" presStyleCnt="5"/>
      <dgm:spPr/>
      <dgm:t>
        <a:bodyPr/>
        <a:lstStyle/>
        <a:p>
          <a:endParaRPr lang="en-GB"/>
        </a:p>
      </dgm:t>
    </dgm:pt>
    <dgm:pt modelId="{39A90809-B319-42A6-93D5-4DDF8BE08A20}" type="pres">
      <dgm:prSet presAssocID="{AA565091-DB9C-48A1-88CA-E6FE22648406}" presName="node" presStyleCnt="0"/>
      <dgm:spPr/>
    </dgm:pt>
    <dgm:pt modelId="{0E54F33E-068C-40CF-B6CF-6382650544EE}" type="pres">
      <dgm:prSet presAssocID="{AA565091-DB9C-48A1-88CA-E6FE22648406}" presName="parentNode" presStyleLbl="node1" presStyleIdx="4" presStyleCnt="6" custScaleX="206226" custScaleY="203635" custLinFactNeighborX="90759" custLinFactNeighborY="1055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C28768-89EB-4A4B-A022-91D798DBAC3C}" type="pres">
      <dgm:prSet presAssocID="{AA565091-DB9C-48A1-88CA-E6FE22648406}" presName="childNode" presStyleLbl="revTx" presStyleIdx="0" presStyleCnt="0">
        <dgm:presLayoutVars>
          <dgm:bulletEnabled val="1"/>
        </dgm:presLayoutVars>
      </dgm:prSet>
      <dgm:spPr/>
    </dgm:pt>
    <dgm:pt modelId="{FFEE7B12-86E2-49A9-93C4-F713E9090DBE}" type="pres">
      <dgm:prSet presAssocID="{1FA9EB43-EC85-43E3-93CC-A5100F243D61}" presName="Name25" presStyleLbl="parChTrans1D1" presStyleIdx="4" presStyleCnt="5"/>
      <dgm:spPr/>
      <dgm:t>
        <a:bodyPr/>
        <a:lstStyle/>
        <a:p>
          <a:endParaRPr lang="en-GB"/>
        </a:p>
      </dgm:t>
    </dgm:pt>
    <dgm:pt modelId="{F6AA1AFE-5978-4006-990E-CC0A1923D14C}" type="pres">
      <dgm:prSet presAssocID="{A18C61D1-7053-40EB-AA34-C189CAF90941}" presName="node" presStyleCnt="0"/>
      <dgm:spPr/>
    </dgm:pt>
    <dgm:pt modelId="{1CE85319-227C-48CC-BEBE-CD92BA6E46F6}" type="pres">
      <dgm:prSet presAssocID="{A18C61D1-7053-40EB-AA34-C189CAF90941}" presName="parentNode" presStyleLbl="node1" presStyleIdx="5" presStyleCnt="6" custScaleX="299903" custScaleY="254064" custLinFactNeighborX="1055" custLinFactNeighborY="101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CB12FD-75F0-46DA-8E38-B157E4F04424}" type="pres">
      <dgm:prSet presAssocID="{A18C61D1-7053-40EB-AA34-C189CAF9094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49E04EB-A425-4B48-ACBB-0F45C046A59E}" srcId="{6A3B2F05-A8B9-47A7-9585-46ABB8950F1D}" destId="{1D001CE0-0BC6-4B40-975E-E695C3DE368F}" srcOrd="1" destOrd="0" parTransId="{B40BD005-8D9C-4040-AEE7-FB6855081FE5}" sibTransId="{FD255BD1-C21C-4380-BC10-73A70140913A}"/>
    <dgm:cxn modelId="{FB0DFB8D-AEF3-4E66-B925-E72DFBA98F37}" type="presOf" srcId="{1FA9EB43-EC85-43E3-93CC-A5100F243D61}" destId="{FFEE7B12-86E2-49A9-93C4-F713E9090DBE}" srcOrd="0" destOrd="0" presId="urn:microsoft.com/office/officeart/2005/8/layout/radial2"/>
    <dgm:cxn modelId="{76D38E83-3044-46D1-912F-4258B1541A34}" srcId="{6A3B2F05-A8B9-47A7-9585-46ABB8950F1D}" destId="{A18C61D1-7053-40EB-AA34-C189CAF90941}" srcOrd="4" destOrd="0" parTransId="{1FA9EB43-EC85-43E3-93CC-A5100F243D61}" sibTransId="{E63C85D0-3FA1-49C1-92C6-77109951FE36}"/>
    <dgm:cxn modelId="{BE6A147C-823C-4BD2-8603-8EECC5D4C56D}" srcId="{6A3B2F05-A8B9-47A7-9585-46ABB8950F1D}" destId="{AA565091-DB9C-48A1-88CA-E6FE22648406}" srcOrd="3" destOrd="0" parTransId="{179C0343-6A8B-4DA7-9000-E7C162D6AB18}" sibTransId="{4E629CD1-482F-45B9-A562-DA4EE2B70522}"/>
    <dgm:cxn modelId="{A6380EB1-9DEB-433E-9D0C-F0E8E3C7152C}" type="presOf" srcId="{B40BD005-8D9C-4040-AEE7-FB6855081FE5}" destId="{44F302E1-0DCF-4E49-AE6F-B75CC587AEC4}" srcOrd="0" destOrd="0" presId="urn:microsoft.com/office/officeart/2005/8/layout/radial2"/>
    <dgm:cxn modelId="{FD01E114-1404-41EE-8D95-A6D565FA88F0}" type="presOf" srcId="{A18C61D1-7053-40EB-AA34-C189CAF90941}" destId="{1CE85319-227C-48CC-BEBE-CD92BA6E46F6}" srcOrd="0" destOrd="0" presId="urn:microsoft.com/office/officeart/2005/8/layout/radial2"/>
    <dgm:cxn modelId="{8570A02D-28A7-4844-A2D6-318C1B7E9E67}" type="presOf" srcId="{1D001CE0-0BC6-4B40-975E-E695C3DE368F}" destId="{CC8B2608-71EF-4FC5-A057-E170CA9EC346}" srcOrd="0" destOrd="0" presId="urn:microsoft.com/office/officeart/2005/8/layout/radial2"/>
    <dgm:cxn modelId="{4E7A92C6-B87E-4D07-A6AE-5EF5A32C2453}" type="presOf" srcId="{D4DAADA6-BB09-4E4C-AD36-6BB4FB0B9FC9}" destId="{33CD2DE7-78F8-4701-B8AA-718C9F777F5C}" srcOrd="0" destOrd="0" presId="urn:microsoft.com/office/officeart/2005/8/layout/radial2"/>
    <dgm:cxn modelId="{46397F89-844A-4DE4-BB4D-23D6D71AF2F9}" type="presOf" srcId="{AFB61BF0-B160-4556-9195-244BB6BFB16F}" destId="{BA433E7C-064C-4419-9265-9AB1DDAD6163}" srcOrd="0" destOrd="0" presId="urn:microsoft.com/office/officeart/2005/8/layout/radial2"/>
    <dgm:cxn modelId="{1E749945-C095-4271-A4F9-92962D7DDAA7}" srcId="{6A3B2F05-A8B9-47A7-9585-46ABB8950F1D}" destId="{019E83A3-F9A1-4B56-8EB5-230C648CBD3C}" srcOrd="2" destOrd="0" parTransId="{AFB61BF0-B160-4556-9195-244BB6BFB16F}" sibTransId="{5D4127CD-29F0-484B-BCDA-CE4EB28714A1}"/>
    <dgm:cxn modelId="{B9A9085D-720C-4BE0-BDD3-72BA93443A81}" type="presOf" srcId="{AA565091-DB9C-48A1-88CA-E6FE22648406}" destId="{0E54F33E-068C-40CF-B6CF-6382650544EE}" srcOrd="0" destOrd="0" presId="urn:microsoft.com/office/officeart/2005/8/layout/radial2"/>
    <dgm:cxn modelId="{91DA0548-7977-44F0-B824-885233ADDF5E}" type="presOf" srcId="{6A3B2F05-A8B9-47A7-9585-46ABB8950F1D}" destId="{7B434FA3-B219-461A-838A-717BAC5E2379}" srcOrd="0" destOrd="0" presId="urn:microsoft.com/office/officeart/2005/8/layout/radial2"/>
    <dgm:cxn modelId="{2BDF0066-AC94-4457-8952-DEE413CF790C}" type="presOf" srcId="{019E83A3-F9A1-4B56-8EB5-230C648CBD3C}" destId="{125418E3-FF4C-4CA2-902B-923BD75CF5E3}" srcOrd="0" destOrd="0" presId="urn:microsoft.com/office/officeart/2005/8/layout/radial2"/>
    <dgm:cxn modelId="{0E81E7AC-D410-4655-B6A5-3AF18402A705}" srcId="{6A3B2F05-A8B9-47A7-9585-46ABB8950F1D}" destId="{B1B0E550-550A-4DA7-A3D6-AD5EE06D560C}" srcOrd="0" destOrd="0" parTransId="{D4DAADA6-BB09-4E4C-AD36-6BB4FB0B9FC9}" sibTransId="{1D7F1142-6031-4C81-B003-687985458F7F}"/>
    <dgm:cxn modelId="{767AD68C-637D-4535-AB13-B1397A8B7D3B}" type="presOf" srcId="{B1B0E550-550A-4DA7-A3D6-AD5EE06D560C}" destId="{C98D4A4E-1309-40C2-A9AE-20E755A75ADD}" srcOrd="0" destOrd="0" presId="urn:microsoft.com/office/officeart/2005/8/layout/radial2"/>
    <dgm:cxn modelId="{B018FE20-328E-420A-9DCD-888CEB74F5A6}" type="presOf" srcId="{179C0343-6A8B-4DA7-9000-E7C162D6AB18}" destId="{5C96F058-9B1C-4C7C-B7BC-4BAAC90E4BA7}" srcOrd="0" destOrd="0" presId="urn:microsoft.com/office/officeart/2005/8/layout/radial2"/>
    <dgm:cxn modelId="{518B3FF6-6109-41EE-9E46-D1CE2EA8A770}" type="presParOf" srcId="{7B434FA3-B219-461A-838A-717BAC5E2379}" destId="{6C08AC0E-09C4-4E09-8926-89E93834E5E7}" srcOrd="0" destOrd="0" presId="urn:microsoft.com/office/officeart/2005/8/layout/radial2"/>
    <dgm:cxn modelId="{507E415B-B208-4146-9E0B-3C31B25171E0}" type="presParOf" srcId="{6C08AC0E-09C4-4E09-8926-89E93834E5E7}" destId="{22E11EED-0D50-468B-846C-9DB3E720F461}" srcOrd="0" destOrd="0" presId="urn:microsoft.com/office/officeart/2005/8/layout/radial2"/>
    <dgm:cxn modelId="{CE645FE0-54FC-4764-9958-6C64B0047D5D}" type="presParOf" srcId="{22E11EED-0D50-468B-846C-9DB3E720F461}" destId="{DB9DF362-FCFF-4DA3-A6EF-4B28620BEF07}" srcOrd="0" destOrd="0" presId="urn:microsoft.com/office/officeart/2005/8/layout/radial2"/>
    <dgm:cxn modelId="{A9524C50-92A9-423D-822E-EC291E40F775}" type="presParOf" srcId="{22E11EED-0D50-468B-846C-9DB3E720F461}" destId="{76EBE8FF-503A-437E-9F2D-39B7B26DE328}" srcOrd="1" destOrd="0" presId="urn:microsoft.com/office/officeart/2005/8/layout/radial2"/>
    <dgm:cxn modelId="{57DC426C-0395-4ED6-A799-41F025902B46}" type="presParOf" srcId="{6C08AC0E-09C4-4E09-8926-89E93834E5E7}" destId="{33CD2DE7-78F8-4701-B8AA-718C9F777F5C}" srcOrd="1" destOrd="0" presId="urn:microsoft.com/office/officeart/2005/8/layout/radial2"/>
    <dgm:cxn modelId="{70808085-9218-4CFC-B69D-1EDC41E83D67}" type="presParOf" srcId="{6C08AC0E-09C4-4E09-8926-89E93834E5E7}" destId="{DA4C3F79-13BA-436B-8C80-997C18B32681}" srcOrd="2" destOrd="0" presId="urn:microsoft.com/office/officeart/2005/8/layout/radial2"/>
    <dgm:cxn modelId="{31FDC698-5245-4919-98CF-999D40BBB4C9}" type="presParOf" srcId="{DA4C3F79-13BA-436B-8C80-997C18B32681}" destId="{C98D4A4E-1309-40C2-A9AE-20E755A75ADD}" srcOrd="0" destOrd="0" presId="urn:microsoft.com/office/officeart/2005/8/layout/radial2"/>
    <dgm:cxn modelId="{5F0B736A-E213-4D00-8DD2-BA91DD87390C}" type="presParOf" srcId="{DA4C3F79-13BA-436B-8C80-997C18B32681}" destId="{DF139251-F90A-471C-8084-0A4F6D4B1230}" srcOrd="1" destOrd="0" presId="urn:microsoft.com/office/officeart/2005/8/layout/radial2"/>
    <dgm:cxn modelId="{2DA3B7A3-7CAB-42B5-AE88-E94C9E29F784}" type="presParOf" srcId="{6C08AC0E-09C4-4E09-8926-89E93834E5E7}" destId="{44F302E1-0DCF-4E49-AE6F-B75CC587AEC4}" srcOrd="3" destOrd="0" presId="urn:microsoft.com/office/officeart/2005/8/layout/radial2"/>
    <dgm:cxn modelId="{B6F82AB4-BC48-4C83-A0EC-CCCD0F047A60}" type="presParOf" srcId="{6C08AC0E-09C4-4E09-8926-89E93834E5E7}" destId="{AF2DBD94-A137-4277-A33F-8CBD808805B5}" srcOrd="4" destOrd="0" presId="urn:microsoft.com/office/officeart/2005/8/layout/radial2"/>
    <dgm:cxn modelId="{C41E1678-EBC2-4766-B067-3968E226C3E1}" type="presParOf" srcId="{AF2DBD94-A137-4277-A33F-8CBD808805B5}" destId="{CC8B2608-71EF-4FC5-A057-E170CA9EC346}" srcOrd="0" destOrd="0" presId="urn:microsoft.com/office/officeart/2005/8/layout/radial2"/>
    <dgm:cxn modelId="{F07CB50A-AC23-4D11-9875-4D365082D3E9}" type="presParOf" srcId="{AF2DBD94-A137-4277-A33F-8CBD808805B5}" destId="{7364AEB2-3690-4318-BD4A-761C26F12602}" srcOrd="1" destOrd="0" presId="urn:microsoft.com/office/officeart/2005/8/layout/radial2"/>
    <dgm:cxn modelId="{088C2349-C172-437B-BB09-78BB115C04CC}" type="presParOf" srcId="{6C08AC0E-09C4-4E09-8926-89E93834E5E7}" destId="{BA433E7C-064C-4419-9265-9AB1DDAD6163}" srcOrd="5" destOrd="0" presId="urn:microsoft.com/office/officeart/2005/8/layout/radial2"/>
    <dgm:cxn modelId="{AFC0BAE8-22DF-4C45-AC1D-41BFC67A7C77}" type="presParOf" srcId="{6C08AC0E-09C4-4E09-8926-89E93834E5E7}" destId="{DF4D9973-50A0-4B95-AA2D-0330C7A8A3E4}" srcOrd="6" destOrd="0" presId="urn:microsoft.com/office/officeart/2005/8/layout/radial2"/>
    <dgm:cxn modelId="{4D997AB6-A77B-4374-BDDF-12E29F50B102}" type="presParOf" srcId="{DF4D9973-50A0-4B95-AA2D-0330C7A8A3E4}" destId="{125418E3-FF4C-4CA2-902B-923BD75CF5E3}" srcOrd="0" destOrd="0" presId="urn:microsoft.com/office/officeart/2005/8/layout/radial2"/>
    <dgm:cxn modelId="{19D7E8BD-E345-4E58-950E-81BE2B8E3FF7}" type="presParOf" srcId="{DF4D9973-50A0-4B95-AA2D-0330C7A8A3E4}" destId="{AB871B60-B34C-48DC-B138-9AF6D9BC17C1}" srcOrd="1" destOrd="0" presId="urn:microsoft.com/office/officeart/2005/8/layout/radial2"/>
    <dgm:cxn modelId="{02ACB62D-3FD9-4D6B-9463-F0D392FE4233}" type="presParOf" srcId="{6C08AC0E-09C4-4E09-8926-89E93834E5E7}" destId="{5C96F058-9B1C-4C7C-B7BC-4BAAC90E4BA7}" srcOrd="7" destOrd="0" presId="urn:microsoft.com/office/officeart/2005/8/layout/radial2"/>
    <dgm:cxn modelId="{DF6DFC74-ABC8-4FCF-85D1-11C9279BABBA}" type="presParOf" srcId="{6C08AC0E-09C4-4E09-8926-89E93834E5E7}" destId="{39A90809-B319-42A6-93D5-4DDF8BE08A20}" srcOrd="8" destOrd="0" presId="urn:microsoft.com/office/officeart/2005/8/layout/radial2"/>
    <dgm:cxn modelId="{9EF310DF-D100-435F-9F81-1669DC5B6BA7}" type="presParOf" srcId="{39A90809-B319-42A6-93D5-4DDF8BE08A20}" destId="{0E54F33E-068C-40CF-B6CF-6382650544EE}" srcOrd="0" destOrd="0" presId="urn:microsoft.com/office/officeart/2005/8/layout/radial2"/>
    <dgm:cxn modelId="{8ED3C659-79AB-4299-BAA2-E6495F87DE26}" type="presParOf" srcId="{39A90809-B319-42A6-93D5-4DDF8BE08A20}" destId="{E7C28768-89EB-4A4B-A022-91D798DBAC3C}" srcOrd="1" destOrd="0" presId="urn:microsoft.com/office/officeart/2005/8/layout/radial2"/>
    <dgm:cxn modelId="{718FD051-1099-4A90-9C2F-D3276C612139}" type="presParOf" srcId="{6C08AC0E-09C4-4E09-8926-89E93834E5E7}" destId="{FFEE7B12-86E2-49A9-93C4-F713E9090DBE}" srcOrd="9" destOrd="0" presId="urn:microsoft.com/office/officeart/2005/8/layout/radial2"/>
    <dgm:cxn modelId="{9504D01B-E5FC-4333-9B9C-B1C5DE118260}" type="presParOf" srcId="{6C08AC0E-09C4-4E09-8926-89E93834E5E7}" destId="{F6AA1AFE-5978-4006-990E-CC0A1923D14C}" srcOrd="10" destOrd="0" presId="urn:microsoft.com/office/officeart/2005/8/layout/radial2"/>
    <dgm:cxn modelId="{8BF83064-C435-4F52-AA1E-C40529A332C2}" type="presParOf" srcId="{F6AA1AFE-5978-4006-990E-CC0A1923D14C}" destId="{1CE85319-227C-48CC-BEBE-CD92BA6E46F6}" srcOrd="0" destOrd="0" presId="urn:microsoft.com/office/officeart/2005/8/layout/radial2"/>
    <dgm:cxn modelId="{FCBDE390-D1C0-470B-8521-46269C143156}" type="presParOf" srcId="{F6AA1AFE-5978-4006-990E-CC0A1923D14C}" destId="{8BCB12FD-75F0-46DA-8E38-B157E4F0442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576D3-D246-45BC-80A5-9DD8C094069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611235F-C2D8-454D-A7DE-7C2CE89645BF}">
      <dgm:prSet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endParaRPr lang="lv-LV" dirty="0"/>
        </a:p>
      </dgm:t>
    </dgm:pt>
    <dgm:pt modelId="{72A12D42-376F-4626-A54C-AE186A6DF00E}" type="parTrans" cxnId="{DB2EA7E1-5BC3-4284-8DAA-D99EFBADE4B1}">
      <dgm:prSet/>
      <dgm:spPr/>
      <dgm:t>
        <a:bodyPr/>
        <a:lstStyle/>
        <a:p>
          <a:endParaRPr lang="lv-LV"/>
        </a:p>
      </dgm:t>
    </dgm:pt>
    <dgm:pt modelId="{413C6260-188F-444F-AF08-86A31BE47F0B}" type="sibTrans" cxnId="{DB2EA7E1-5BC3-4284-8DAA-D99EFBADE4B1}">
      <dgm:prSet/>
      <dgm:spPr/>
      <dgm:t>
        <a:bodyPr/>
        <a:lstStyle/>
        <a:p>
          <a:endParaRPr lang="lv-LV"/>
        </a:p>
      </dgm:t>
    </dgm:pt>
    <dgm:pt modelId="{8E286CC3-E284-4908-AB79-FAB0140C9F47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endParaRPr lang="lv-LV" dirty="0"/>
        </a:p>
      </dgm:t>
    </dgm:pt>
    <dgm:pt modelId="{938226A6-0353-4BB7-A8D2-C83E8737741A}" type="parTrans" cxnId="{AEE71AB7-5D62-431E-9977-7FBF85EAB2C9}">
      <dgm:prSet/>
      <dgm:spPr/>
      <dgm:t>
        <a:bodyPr/>
        <a:lstStyle/>
        <a:p>
          <a:endParaRPr lang="lv-LV"/>
        </a:p>
      </dgm:t>
    </dgm:pt>
    <dgm:pt modelId="{A065DE26-B9E3-4285-B02C-88DAEAC05597}" type="sibTrans" cxnId="{AEE71AB7-5D62-431E-9977-7FBF85EAB2C9}">
      <dgm:prSet/>
      <dgm:spPr/>
      <dgm:t>
        <a:bodyPr/>
        <a:lstStyle/>
        <a:p>
          <a:endParaRPr lang="lv-LV"/>
        </a:p>
      </dgm:t>
    </dgm:pt>
    <dgm:pt modelId="{24C129AD-8EB3-4C3A-93B1-D9EC682DADB2}">
      <dgm:prSet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endParaRPr lang="lv-LV" dirty="0"/>
        </a:p>
      </dgm:t>
    </dgm:pt>
    <dgm:pt modelId="{288D4561-B415-4E4F-9D5A-62C0A5E4EFF7}" type="parTrans" cxnId="{86D83611-DB75-46FA-9D82-A8E7074755E9}">
      <dgm:prSet/>
      <dgm:spPr/>
      <dgm:t>
        <a:bodyPr/>
        <a:lstStyle/>
        <a:p>
          <a:endParaRPr lang="lv-LV"/>
        </a:p>
      </dgm:t>
    </dgm:pt>
    <dgm:pt modelId="{3CA998DA-751C-44DB-9FA1-CDFC6A96FA3E}" type="sibTrans" cxnId="{86D83611-DB75-46FA-9D82-A8E7074755E9}">
      <dgm:prSet/>
      <dgm:spPr/>
      <dgm:t>
        <a:bodyPr/>
        <a:lstStyle/>
        <a:p>
          <a:endParaRPr lang="lv-LV"/>
        </a:p>
      </dgm:t>
    </dgm:pt>
    <dgm:pt modelId="{5459ECF3-D189-4415-9CA6-F5D051FADBE2}">
      <dgm:prSet custT="1"/>
      <dgm:spPr>
        <a:solidFill>
          <a:srgbClr val="0070C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lv-LV" sz="1400" b="0" i="0" dirty="0"/>
            <a:t>Skolā jāpatīk </a:t>
          </a:r>
          <a:r>
            <a:rPr lang="lv-LV" sz="1400" b="0" i="0" dirty="0" smtClean="0"/>
            <a:t>dabaszinātņu mācību priekšmetiem</a:t>
          </a:r>
          <a:endParaRPr lang="lv-LV" sz="1400" dirty="0"/>
        </a:p>
      </dgm:t>
    </dgm:pt>
    <dgm:pt modelId="{B17F380D-39E8-4DD0-8465-5A03E57CB98E}" type="parTrans" cxnId="{E9185255-1E41-4B20-B286-C4B43F803998}">
      <dgm:prSet/>
      <dgm:spPr/>
      <dgm:t>
        <a:bodyPr/>
        <a:lstStyle/>
        <a:p>
          <a:endParaRPr lang="lv-LV"/>
        </a:p>
      </dgm:t>
    </dgm:pt>
    <dgm:pt modelId="{400B354B-6268-4ACC-9697-9BB0B0398376}" type="sibTrans" cxnId="{E9185255-1E41-4B20-B286-C4B43F803998}">
      <dgm:prSet/>
      <dgm:spPr/>
      <dgm:t>
        <a:bodyPr/>
        <a:lstStyle/>
        <a:p>
          <a:endParaRPr lang="lv-LV"/>
        </a:p>
      </dgm:t>
    </dgm:pt>
    <dgm:pt modelId="{503EB924-D609-4314-BB57-F74BE5D044D8}">
      <dgm:prSet custT="1"/>
      <dgm:spPr>
        <a:solidFill>
          <a:srgbClr val="00B0F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lv-LV" sz="1400" b="0" i="0" dirty="0"/>
            <a:t>Vidusskolā jākārto matemātikas un fizikas vai angļu valodas eksāmens</a:t>
          </a:r>
          <a:endParaRPr lang="lv-LV" sz="1400" dirty="0"/>
        </a:p>
      </dgm:t>
    </dgm:pt>
    <dgm:pt modelId="{C6FE684B-1019-4109-9994-0C21011BEE92}" type="parTrans" cxnId="{814D4A43-F4AE-447E-87CC-DEA8622EF16C}">
      <dgm:prSet/>
      <dgm:spPr/>
      <dgm:t>
        <a:bodyPr/>
        <a:lstStyle/>
        <a:p>
          <a:endParaRPr lang="lv-LV"/>
        </a:p>
      </dgm:t>
    </dgm:pt>
    <dgm:pt modelId="{9D62A0B6-6C8A-476D-BCDD-7B33A1F1D8BB}" type="sibTrans" cxnId="{814D4A43-F4AE-447E-87CC-DEA8622EF16C}">
      <dgm:prSet/>
      <dgm:spPr/>
      <dgm:t>
        <a:bodyPr/>
        <a:lstStyle/>
        <a:p>
          <a:endParaRPr lang="lv-LV"/>
        </a:p>
      </dgm:t>
    </dgm:pt>
    <dgm:pt modelId="{B52272BF-C678-4EB1-BCBB-EBECB7454535}">
      <dgm:prSet custT="1"/>
      <dgm:spPr>
        <a:solidFill>
          <a:srgbClr val="0070C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lv-LV" sz="1400" b="0" i="0" dirty="0"/>
            <a:t>Studijas Rīgas Tehniskajā universitātē</a:t>
          </a:r>
          <a:endParaRPr lang="lv-LV" sz="1400" dirty="0"/>
        </a:p>
      </dgm:t>
    </dgm:pt>
    <dgm:pt modelId="{8AD92C78-F90C-414F-8063-0229C6C09435}" type="parTrans" cxnId="{CCE7DA98-6387-4EBB-9250-3BF69A5B82D3}">
      <dgm:prSet/>
      <dgm:spPr/>
      <dgm:t>
        <a:bodyPr/>
        <a:lstStyle/>
        <a:p>
          <a:endParaRPr lang="lv-LV"/>
        </a:p>
      </dgm:t>
    </dgm:pt>
    <dgm:pt modelId="{F80B5DE4-AADC-49E8-9708-BEF5D13696E9}" type="sibTrans" cxnId="{CCE7DA98-6387-4EBB-9250-3BF69A5B82D3}">
      <dgm:prSet/>
      <dgm:spPr/>
      <dgm:t>
        <a:bodyPr/>
        <a:lstStyle/>
        <a:p>
          <a:endParaRPr lang="lv-LV"/>
        </a:p>
      </dgm:t>
    </dgm:pt>
    <dgm:pt modelId="{99960080-D7F8-4173-86F8-9AD3D003B128}" type="pres">
      <dgm:prSet presAssocID="{746576D3-D246-45BC-80A5-9DD8C09406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518F0C-5F13-4BBF-A261-8E65D8BC65FC}" type="pres">
      <dgm:prSet presAssocID="{5611235F-C2D8-454D-A7DE-7C2CE89645BF}" presName="composite" presStyleCnt="0"/>
      <dgm:spPr/>
    </dgm:pt>
    <dgm:pt modelId="{175AD542-977A-4431-A6CB-72B641C751E7}" type="pres">
      <dgm:prSet presAssocID="{5611235F-C2D8-454D-A7DE-7C2CE89645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279BCC-A87A-4183-9D65-87A4E2BA2DD8}" type="pres">
      <dgm:prSet presAssocID="{5611235F-C2D8-454D-A7DE-7C2CE89645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9C00BD-1203-4ECB-A49D-1CF884130A18}" type="pres">
      <dgm:prSet presAssocID="{413C6260-188F-444F-AF08-86A31BE47F0B}" presName="sp" presStyleCnt="0"/>
      <dgm:spPr/>
    </dgm:pt>
    <dgm:pt modelId="{422F72B3-B485-437D-917C-5A647B809EED}" type="pres">
      <dgm:prSet presAssocID="{8E286CC3-E284-4908-AB79-FAB0140C9F47}" presName="composite" presStyleCnt="0"/>
      <dgm:spPr/>
    </dgm:pt>
    <dgm:pt modelId="{F448A03E-9078-475F-BF67-E581C7CE9E20}" type="pres">
      <dgm:prSet presAssocID="{8E286CC3-E284-4908-AB79-FAB0140C9F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A0417E-1DC0-4F54-926C-D7158610B744}" type="pres">
      <dgm:prSet presAssocID="{8E286CC3-E284-4908-AB79-FAB0140C9F4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11567-FF1A-4757-8B81-8734A774C5E4}" type="pres">
      <dgm:prSet presAssocID="{A065DE26-B9E3-4285-B02C-88DAEAC05597}" presName="sp" presStyleCnt="0"/>
      <dgm:spPr/>
    </dgm:pt>
    <dgm:pt modelId="{4EBB7333-6D45-4EA3-833A-A1534B21A481}" type="pres">
      <dgm:prSet presAssocID="{24C129AD-8EB3-4C3A-93B1-D9EC682DADB2}" presName="composite" presStyleCnt="0"/>
      <dgm:spPr/>
    </dgm:pt>
    <dgm:pt modelId="{C2807419-6DD1-44C2-B798-C94D91C5B3FB}" type="pres">
      <dgm:prSet presAssocID="{24C129AD-8EB3-4C3A-93B1-D9EC682DAD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704DB-79F4-4557-AAF5-45DA615CE8F5}" type="pres">
      <dgm:prSet presAssocID="{24C129AD-8EB3-4C3A-93B1-D9EC682DADB2}" presName="descendantText" presStyleLbl="alignAcc1" presStyleIdx="2" presStyleCnt="3" custLinFactNeighborX="-6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2EA7E1-5BC3-4284-8DAA-D99EFBADE4B1}" srcId="{746576D3-D246-45BC-80A5-9DD8C0940695}" destId="{5611235F-C2D8-454D-A7DE-7C2CE89645BF}" srcOrd="0" destOrd="0" parTransId="{72A12D42-376F-4626-A54C-AE186A6DF00E}" sibTransId="{413C6260-188F-444F-AF08-86A31BE47F0B}"/>
    <dgm:cxn modelId="{E9185255-1E41-4B20-B286-C4B43F803998}" srcId="{5611235F-C2D8-454D-A7DE-7C2CE89645BF}" destId="{5459ECF3-D189-4415-9CA6-F5D051FADBE2}" srcOrd="0" destOrd="0" parTransId="{B17F380D-39E8-4DD0-8465-5A03E57CB98E}" sibTransId="{400B354B-6268-4ACC-9697-9BB0B0398376}"/>
    <dgm:cxn modelId="{86D83611-DB75-46FA-9D82-A8E7074755E9}" srcId="{746576D3-D246-45BC-80A5-9DD8C0940695}" destId="{24C129AD-8EB3-4C3A-93B1-D9EC682DADB2}" srcOrd="2" destOrd="0" parTransId="{288D4561-B415-4E4F-9D5A-62C0A5E4EFF7}" sibTransId="{3CA998DA-751C-44DB-9FA1-CDFC6A96FA3E}"/>
    <dgm:cxn modelId="{AC1E013D-45C0-4CE0-98C0-130037E4A02B}" type="presOf" srcId="{8E286CC3-E284-4908-AB79-FAB0140C9F47}" destId="{F448A03E-9078-475F-BF67-E581C7CE9E20}" srcOrd="0" destOrd="0" presId="urn:microsoft.com/office/officeart/2005/8/layout/chevron2"/>
    <dgm:cxn modelId="{AEE71AB7-5D62-431E-9977-7FBF85EAB2C9}" srcId="{746576D3-D246-45BC-80A5-9DD8C0940695}" destId="{8E286CC3-E284-4908-AB79-FAB0140C9F47}" srcOrd="1" destOrd="0" parTransId="{938226A6-0353-4BB7-A8D2-C83E8737741A}" sibTransId="{A065DE26-B9E3-4285-B02C-88DAEAC05597}"/>
    <dgm:cxn modelId="{814D4A43-F4AE-447E-87CC-DEA8622EF16C}" srcId="{8E286CC3-E284-4908-AB79-FAB0140C9F47}" destId="{503EB924-D609-4314-BB57-F74BE5D044D8}" srcOrd="0" destOrd="0" parTransId="{C6FE684B-1019-4109-9994-0C21011BEE92}" sibTransId="{9D62A0B6-6C8A-476D-BCDD-7B33A1F1D8BB}"/>
    <dgm:cxn modelId="{0A808FDB-2EE6-4B03-9A71-03B649A378D5}" type="presOf" srcId="{503EB924-D609-4314-BB57-F74BE5D044D8}" destId="{23A0417E-1DC0-4F54-926C-D7158610B744}" srcOrd="0" destOrd="0" presId="urn:microsoft.com/office/officeart/2005/8/layout/chevron2"/>
    <dgm:cxn modelId="{8DF85A53-DB39-4A48-A511-04F77DD918A2}" type="presOf" srcId="{24C129AD-8EB3-4C3A-93B1-D9EC682DADB2}" destId="{C2807419-6DD1-44C2-B798-C94D91C5B3FB}" srcOrd="0" destOrd="0" presId="urn:microsoft.com/office/officeart/2005/8/layout/chevron2"/>
    <dgm:cxn modelId="{7BA39840-94DE-4A11-98ED-B12833C252F2}" type="presOf" srcId="{5611235F-C2D8-454D-A7DE-7C2CE89645BF}" destId="{175AD542-977A-4431-A6CB-72B641C751E7}" srcOrd="0" destOrd="0" presId="urn:microsoft.com/office/officeart/2005/8/layout/chevron2"/>
    <dgm:cxn modelId="{84108A0A-A2A8-4E57-9AEA-A4CFCCA125C7}" type="presOf" srcId="{B52272BF-C678-4EB1-BCBB-EBECB7454535}" destId="{785704DB-79F4-4557-AAF5-45DA615CE8F5}" srcOrd="0" destOrd="0" presId="urn:microsoft.com/office/officeart/2005/8/layout/chevron2"/>
    <dgm:cxn modelId="{4F30323E-3735-4B8A-9BFA-0615A58869E7}" type="presOf" srcId="{746576D3-D246-45BC-80A5-9DD8C0940695}" destId="{99960080-D7F8-4173-86F8-9AD3D003B128}" srcOrd="0" destOrd="0" presId="urn:microsoft.com/office/officeart/2005/8/layout/chevron2"/>
    <dgm:cxn modelId="{CCE7DA98-6387-4EBB-9250-3BF69A5B82D3}" srcId="{24C129AD-8EB3-4C3A-93B1-D9EC682DADB2}" destId="{B52272BF-C678-4EB1-BCBB-EBECB7454535}" srcOrd="0" destOrd="0" parTransId="{8AD92C78-F90C-414F-8063-0229C6C09435}" sibTransId="{F80B5DE4-AADC-49E8-9708-BEF5D13696E9}"/>
    <dgm:cxn modelId="{E18C16CF-C8AB-41DA-9555-FD62F6D03A19}" type="presOf" srcId="{5459ECF3-D189-4415-9CA6-F5D051FADBE2}" destId="{07279BCC-A87A-4183-9D65-87A4E2BA2DD8}" srcOrd="0" destOrd="0" presId="urn:microsoft.com/office/officeart/2005/8/layout/chevron2"/>
    <dgm:cxn modelId="{4978CD6B-8CD6-40AE-85B3-5F1704E35C70}" type="presParOf" srcId="{99960080-D7F8-4173-86F8-9AD3D003B128}" destId="{B8518F0C-5F13-4BBF-A261-8E65D8BC65FC}" srcOrd="0" destOrd="0" presId="urn:microsoft.com/office/officeart/2005/8/layout/chevron2"/>
    <dgm:cxn modelId="{AA41AE1D-6352-444C-AA70-49BFDD169201}" type="presParOf" srcId="{B8518F0C-5F13-4BBF-A261-8E65D8BC65FC}" destId="{175AD542-977A-4431-A6CB-72B641C751E7}" srcOrd="0" destOrd="0" presId="urn:microsoft.com/office/officeart/2005/8/layout/chevron2"/>
    <dgm:cxn modelId="{B4ECDD64-2021-42E3-8888-2D6EDEFA8143}" type="presParOf" srcId="{B8518F0C-5F13-4BBF-A261-8E65D8BC65FC}" destId="{07279BCC-A87A-4183-9D65-87A4E2BA2DD8}" srcOrd="1" destOrd="0" presId="urn:microsoft.com/office/officeart/2005/8/layout/chevron2"/>
    <dgm:cxn modelId="{28A639E6-5B52-4D72-966A-598EDDE0689D}" type="presParOf" srcId="{99960080-D7F8-4173-86F8-9AD3D003B128}" destId="{BE9C00BD-1203-4ECB-A49D-1CF884130A18}" srcOrd="1" destOrd="0" presId="urn:microsoft.com/office/officeart/2005/8/layout/chevron2"/>
    <dgm:cxn modelId="{9A10A6D6-734C-4A42-B100-1A0ED7BF01C1}" type="presParOf" srcId="{99960080-D7F8-4173-86F8-9AD3D003B128}" destId="{422F72B3-B485-437D-917C-5A647B809EED}" srcOrd="2" destOrd="0" presId="urn:microsoft.com/office/officeart/2005/8/layout/chevron2"/>
    <dgm:cxn modelId="{76BCE32C-0D21-4654-9465-B99943620AE5}" type="presParOf" srcId="{422F72B3-B485-437D-917C-5A647B809EED}" destId="{F448A03E-9078-475F-BF67-E581C7CE9E20}" srcOrd="0" destOrd="0" presId="urn:microsoft.com/office/officeart/2005/8/layout/chevron2"/>
    <dgm:cxn modelId="{0D585822-CF61-49AC-97D3-FB7613E7CCDB}" type="presParOf" srcId="{422F72B3-B485-437D-917C-5A647B809EED}" destId="{23A0417E-1DC0-4F54-926C-D7158610B744}" srcOrd="1" destOrd="0" presId="urn:microsoft.com/office/officeart/2005/8/layout/chevron2"/>
    <dgm:cxn modelId="{D443F673-CCF9-46F2-A738-F8E57605E389}" type="presParOf" srcId="{99960080-D7F8-4173-86F8-9AD3D003B128}" destId="{E9F11567-FF1A-4757-8B81-8734A774C5E4}" srcOrd="3" destOrd="0" presId="urn:microsoft.com/office/officeart/2005/8/layout/chevron2"/>
    <dgm:cxn modelId="{6FF0F94F-B253-4A8F-810D-92BCBE2C2098}" type="presParOf" srcId="{99960080-D7F8-4173-86F8-9AD3D003B128}" destId="{4EBB7333-6D45-4EA3-833A-A1534B21A481}" srcOrd="4" destOrd="0" presId="urn:microsoft.com/office/officeart/2005/8/layout/chevron2"/>
    <dgm:cxn modelId="{E22845DF-893D-4F98-BA98-BB77EE15F4DB}" type="presParOf" srcId="{4EBB7333-6D45-4EA3-833A-A1534B21A481}" destId="{C2807419-6DD1-44C2-B798-C94D91C5B3FB}" srcOrd="0" destOrd="0" presId="urn:microsoft.com/office/officeart/2005/8/layout/chevron2"/>
    <dgm:cxn modelId="{31E8BA8A-06AE-48C2-A17A-824CAAF71D5C}" type="presParOf" srcId="{4EBB7333-6D45-4EA3-833A-A1534B21A481}" destId="{785704DB-79F4-4557-AAF5-45DA615CE8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E7B12-86E2-49A9-93C4-F713E9090DBE}">
      <dsp:nvSpPr>
        <dsp:cNvPr id="0" name=""/>
        <dsp:cNvSpPr/>
      </dsp:nvSpPr>
      <dsp:spPr>
        <a:xfrm rot="3615493">
          <a:off x="1852835" y="2418601"/>
          <a:ext cx="527634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27634" y="176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6F058-9B1C-4C7C-B7BC-4BAAC90E4BA7}">
      <dsp:nvSpPr>
        <dsp:cNvPr id="0" name=""/>
        <dsp:cNvSpPr/>
      </dsp:nvSpPr>
      <dsp:spPr>
        <a:xfrm rot="1456842">
          <a:off x="2098256" y="2219453"/>
          <a:ext cx="1167714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167714" y="176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33E7C-064C-4419-9265-9AB1DDAD6163}">
      <dsp:nvSpPr>
        <dsp:cNvPr id="0" name=""/>
        <dsp:cNvSpPr/>
      </dsp:nvSpPr>
      <dsp:spPr>
        <a:xfrm rot="21571229">
          <a:off x="2149879" y="1797716"/>
          <a:ext cx="136575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365759" y="176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302E1-0DCF-4E49-AE6F-B75CC587AEC4}">
      <dsp:nvSpPr>
        <dsp:cNvPr id="0" name=""/>
        <dsp:cNvSpPr/>
      </dsp:nvSpPr>
      <dsp:spPr>
        <a:xfrm rot="20180736">
          <a:off x="2090587" y="1355660"/>
          <a:ext cx="1411981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411981" y="176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D2DE7-78F8-4701-B8AA-718C9F777F5C}">
      <dsp:nvSpPr>
        <dsp:cNvPr id="0" name=""/>
        <dsp:cNvSpPr/>
      </dsp:nvSpPr>
      <dsp:spPr>
        <a:xfrm rot="18539578">
          <a:off x="1909730" y="1073119"/>
          <a:ext cx="902224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902224" y="176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BE8FF-503A-437E-9F2D-39B7B26DE328}">
      <dsp:nvSpPr>
        <dsp:cNvPr id="0" name=""/>
        <dsp:cNvSpPr/>
      </dsp:nvSpPr>
      <dsp:spPr>
        <a:xfrm>
          <a:off x="0" y="435257"/>
          <a:ext cx="3117448" cy="27284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D4A4E-1309-40C2-A9AE-20E755A75ADD}">
      <dsp:nvSpPr>
        <dsp:cNvPr id="0" name=""/>
        <dsp:cNvSpPr/>
      </dsp:nvSpPr>
      <dsp:spPr>
        <a:xfrm>
          <a:off x="2381808" y="-407569"/>
          <a:ext cx="1347402" cy="128050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/>
            <a:t>Medicīna</a:t>
          </a:r>
          <a:endParaRPr lang="lv-LV" sz="1400" kern="1200" dirty="0"/>
        </a:p>
      </dsp:txBody>
      <dsp:txXfrm>
        <a:off x="2579130" y="-220043"/>
        <a:ext cx="952758" cy="905456"/>
      </dsp:txXfrm>
    </dsp:sp>
    <dsp:sp modelId="{CC8B2608-71EF-4FC5-A057-E170CA9EC346}">
      <dsp:nvSpPr>
        <dsp:cNvPr id="0" name=""/>
        <dsp:cNvSpPr/>
      </dsp:nvSpPr>
      <dsp:spPr>
        <a:xfrm>
          <a:off x="3376944" y="89368"/>
          <a:ext cx="1472164" cy="141456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/>
            <a:t>Inženierija</a:t>
          </a:r>
        </a:p>
      </dsp:txBody>
      <dsp:txXfrm>
        <a:off x="3592537" y="296526"/>
        <a:ext cx="1040978" cy="1000249"/>
      </dsp:txXfrm>
    </dsp:sp>
    <dsp:sp modelId="{125418E3-FF4C-4CA2-902B-923BD75CF5E3}">
      <dsp:nvSpPr>
        <dsp:cNvPr id="0" name=""/>
        <dsp:cNvSpPr/>
      </dsp:nvSpPr>
      <dsp:spPr>
        <a:xfrm>
          <a:off x="3515585" y="1109502"/>
          <a:ext cx="1469040" cy="138794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Fizika</a:t>
          </a:r>
          <a:endParaRPr lang="lv-LV" sz="1600" kern="1200" dirty="0"/>
        </a:p>
      </dsp:txBody>
      <dsp:txXfrm>
        <a:off x="3730721" y="1312762"/>
        <a:ext cx="1038768" cy="981428"/>
      </dsp:txXfrm>
    </dsp:sp>
    <dsp:sp modelId="{0E54F33E-068C-40CF-B6CF-6382650544EE}">
      <dsp:nvSpPr>
        <dsp:cNvPr id="0" name=""/>
        <dsp:cNvSpPr/>
      </dsp:nvSpPr>
      <dsp:spPr>
        <a:xfrm>
          <a:off x="3153121" y="2086549"/>
          <a:ext cx="1353670" cy="133666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/>
            <a:t>Bioloģija</a:t>
          </a:r>
          <a:endParaRPr lang="lv-LV" sz="1900" kern="1200" dirty="0"/>
        </a:p>
      </dsp:txBody>
      <dsp:txXfrm>
        <a:off x="3351361" y="2282299"/>
        <a:ext cx="957190" cy="945163"/>
      </dsp:txXfrm>
    </dsp:sp>
    <dsp:sp modelId="{1CE85319-227C-48CC-BEBE-CD92BA6E46F6}">
      <dsp:nvSpPr>
        <dsp:cNvPr id="0" name=""/>
        <dsp:cNvSpPr/>
      </dsp:nvSpPr>
      <dsp:spPr>
        <a:xfrm>
          <a:off x="1692074" y="2581991"/>
          <a:ext cx="1968568" cy="166768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Ķīmija, matemātika, programmēšana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...</a:t>
          </a:r>
          <a:endParaRPr lang="lv-LV" sz="1200" kern="1200" dirty="0"/>
        </a:p>
      </dsp:txBody>
      <dsp:txXfrm>
        <a:off x="1980364" y="2826217"/>
        <a:ext cx="1391988" cy="1179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D542-977A-4431-A6CB-72B641C751E7}">
      <dsp:nvSpPr>
        <dsp:cNvPr id="0" name=""/>
        <dsp:cNvSpPr/>
      </dsp:nvSpPr>
      <dsp:spPr>
        <a:xfrm rot="5400000">
          <a:off x="-152919" y="153202"/>
          <a:ext cx="1019465" cy="71362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100" kern="1200" dirty="0"/>
        </a:p>
      </dsp:txBody>
      <dsp:txXfrm rot="-5400000">
        <a:off x="1" y="357095"/>
        <a:ext cx="713626" cy="305839"/>
      </dsp:txXfrm>
    </dsp:sp>
    <dsp:sp modelId="{07279BCC-A87A-4183-9D65-87A4E2BA2DD8}">
      <dsp:nvSpPr>
        <dsp:cNvPr id="0" name=""/>
        <dsp:cNvSpPr/>
      </dsp:nvSpPr>
      <dsp:spPr>
        <a:xfrm rot="5400000">
          <a:off x="3115258" y="-2401348"/>
          <a:ext cx="662652" cy="5465916"/>
        </a:xfrm>
        <a:prstGeom prst="round2Same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b="0" i="0" kern="1200" dirty="0"/>
            <a:t>Skolā jāpatīk </a:t>
          </a:r>
          <a:r>
            <a:rPr lang="lv-LV" sz="1400" b="0" i="0" kern="1200" dirty="0" smtClean="0"/>
            <a:t>dabaszinātņu mācību priekšmetiem</a:t>
          </a:r>
          <a:endParaRPr lang="lv-LV" sz="1400" kern="1200" dirty="0"/>
        </a:p>
      </dsp:txBody>
      <dsp:txXfrm rot="-5400000">
        <a:off x="713626" y="32632"/>
        <a:ext cx="5433568" cy="597956"/>
      </dsp:txXfrm>
    </dsp:sp>
    <dsp:sp modelId="{F448A03E-9078-475F-BF67-E581C7CE9E20}">
      <dsp:nvSpPr>
        <dsp:cNvPr id="0" name=""/>
        <dsp:cNvSpPr/>
      </dsp:nvSpPr>
      <dsp:spPr>
        <a:xfrm rot="5400000">
          <a:off x="-152919" y="966295"/>
          <a:ext cx="1019465" cy="71362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100" kern="1200" dirty="0"/>
        </a:p>
      </dsp:txBody>
      <dsp:txXfrm rot="-5400000">
        <a:off x="1" y="1170188"/>
        <a:ext cx="713626" cy="305839"/>
      </dsp:txXfrm>
    </dsp:sp>
    <dsp:sp modelId="{23A0417E-1DC0-4F54-926C-D7158610B744}">
      <dsp:nvSpPr>
        <dsp:cNvPr id="0" name=""/>
        <dsp:cNvSpPr/>
      </dsp:nvSpPr>
      <dsp:spPr>
        <a:xfrm rot="5400000">
          <a:off x="3115258" y="-1588255"/>
          <a:ext cx="662652" cy="5465916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b="0" i="0" kern="1200" dirty="0"/>
            <a:t>Vidusskolā jākārto matemātikas un fizikas vai angļu valodas eksāmens</a:t>
          </a:r>
          <a:endParaRPr lang="lv-LV" sz="1400" kern="1200" dirty="0"/>
        </a:p>
      </dsp:txBody>
      <dsp:txXfrm rot="-5400000">
        <a:off x="713626" y="845725"/>
        <a:ext cx="5433568" cy="597956"/>
      </dsp:txXfrm>
    </dsp:sp>
    <dsp:sp modelId="{C2807419-6DD1-44C2-B798-C94D91C5B3FB}">
      <dsp:nvSpPr>
        <dsp:cNvPr id="0" name=""/>
        <dsp:cNvSpPr/>
      </dsp:nvSpPr>
      <dsp:spPr>
        <a:xfrm rot="5400000">
          <a:off x="-152919" y="1779388"/>
          <a:ext cx="1019465" cy="71362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100" kern="1200" dirty="0"/>
        </a:p>
      </dsp:txBody>
      <dsp:txXfrm rot="-5400000">
        <a:off x="1" y="1983281"/>
        <a:ext cx="713626" cy="305839"/>
      </dsp:txXfrm>
    </dsp:sp>
    <dsp:sp modelId="{785704DB-79F4-4557-AAF5-45DA615CE8F5}">
      <dsp:nvSpPr>
        <dsp:cNvPr id="0" name=""/>
        <dsp:cNvSpPr/>
      </dsp:nvSpPr>
      <dsp:spPr>
        <a:xfrm rot="5400000">
          <a:off x="3080604" y="-775162"/>
          <a:ext cx="662652" cy="5465916"/>
        </a:xfrm>
        <a:prstGeom prst="round2Same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b="0" i="0" kern="1200" dirty="0"/>
            <a:t>Studijas Rīgas Tehniskajā universitātē</a:t>
          </a:r>
          <a:endParaRPr lang="lv-LV" sz="1400" kern="1200" dirty="0"/>
        </a:p>
      </dsp:txBody>
      <dsp:txXfrm rot="-5400000">
        <a:off x="678972" y="1658818"/>
        <a:ext cx="5433568" cy="59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3487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5" name="Google Shape;8965;g608d0fa1da_0_7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6" name="Google Shape;8966;g608d0fa1da_0_7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3000" y="2566175"/>
            <a:ext cx="3500700" cy="14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48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33000" y="3843250"/>
            <a:ext cx="33267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100">
                <a:solidFill>
                  <a:srgbClr val="F3F3F3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TEXT 1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2237395" y="2118925"/>
            <a:ext cx="46692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562675" y="2663160"/>
            <a:ext cx="4018200" cy="13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ctrTitle"/>
          </p:nvPr>
        </p:nvSpPr>
        <p:spPr>
          <a:xfrm>
            <a:off x="4650725" y="1658275"/>
            <a:ext cx="35649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sz="60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 1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728275" y="1073550"/>
            <a:ext cx="63033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Unica One"/>
              <a:buNone/>
              <a:defRPr sz="2800" b="1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63" r:id="rId4"/>
    <p:sldLayoutId id="2147483664" r:id="rId5"/>
    <p:sldLayoutId id="214748366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ctrTitle"/>
          </p:nvPr>
        </p:nvSpPr>
        <p:spPr>
          <a:xfrm>
            <a:off x="832999" y="2566175"/>
            <a:ext cx="4300109" cy="14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400" dirty="0">
                <a:latin typeface="+mj-lt"/>
              </a:rPr>
              <a:t>MEDICĪNAS </a:t>
            </a:r>
            <a:r>
              <a:rPr lang="lv-LV" sz="5400" dirty="0" smtClean="0">
                <a:latin typeface="+mj-lt"/>
              </a:rPr>
              <a:t>FIZIĶIS un MEDICĪNAS INŽENIERIS</a:t>
            </a:r>
            <a:endParaRPr sz="5400" dirty="0"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E76A9D09-9D74-47B6-A3A3-8A6F0973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102" y="584534"/>
            <a:ext cx="5223498" cy="384900"/>
          </a:xfrm>
        </p:spPr>
        <p:txBody>
          <a:bodyPr/>
          <a:lstStyle/>
          <a:p>
            <a:r>
              <a:rPr lang="lv-LV" b="1" dirty="0" smtClean="0">
                <a:latin typeface="+mj-lt"/>
              </a:rPr>
              <a:t>Ko dara medicīnas fiziķis staru terapijā?</a:t>
            </a:r>
            <a:endParaRPr lang="lv-LV" b="1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909E61-DD74-4639-B79A-3588B3D0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593" y="892848"/>
            <a:ext cx="6151834" cy="2061142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lv-LV" sz="1400" b="1" dirty="0" smtClean="0">
                <a:latin typeface="+mj-lt"/>
              </a:rPr>
              <a:t>Piedalās vēža ārstēšanas procesā (staru terapijā) – plāno, kā notiks </a:t>
            </a:r>
            <a:r>
              <a:rPr lang="lv-LV" sz="1400" b="1" dirty="0" smtClean="0">
                <a:latin typeface="+mj-lt"/>
              </a:rPr>
              <a:t>apstarošana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lv-LV" sz="1400" b="1" dirty="0" smtClean="0">
                <a:latin typeface="+mj-lt"/>
              </a:rPr>
              <a:t>Veic iekārtu uzraudzību un kalibrēšanu</a:t>
            </a:r>
            <a:endParaRPr lang="lv-LV" sz="1400" b="1" dirty="0" smtClean="0">
              <a:latin typeface="+mj-lt"/>
            </a:endParaRPr>
          </a:p>
        </p:txBody>
      </p:sp>
      <p:pic>
        <p:nvPicPr>
          <p:cNvPr id="5" name="Picture 2" descr="The Stereotactic Body Radiotherapy Program at the University of ...">
            <a:extLst>
              <a:ext uri="{FF2B5EF4-FFF2-40B4-BE49-F238E27FC236}">
                <a16:creationId xmlns="" xmlns:a16="http://schemas.microsoft.com/office/drawing/2014/main" id="{3A964BC4-A6B7-4DFB-B0E1-01328A54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0287"/>
          <a:stretch/>
        </p:blipFill>
        <p:spPr bwMode="auto">
          <a:xfrm>
            <a:off x="4696577" y="1880756"/>
            <a:ext cx="4447423" cy="32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near Accelerator (LINAC) – Manila Doctors Hospital">
            <a:extLst>
              <a:ext uri="{FF2B5EF4-FFF2-40B4-BE49-F238E27FC236}">
                <a16:creationId xmlns="" xmlns:a16="http://schemas.microsoft.com/office/drawing/2014/main" id="{9EB36950-110F-47D5-B404-F15838B8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" y="1974273"/>
            <a:ext cx="4683279" cy="31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E76A9D09-9D74-47B6-A3A3-8A6F0973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102" y="584534"/>
            <a:ext cx="5223498" cy="384900"/>
          </a:xfrm>
        </p:spPr>
        <p:txBody>
          <a:bodyPr/>
          <a:lstStyle/>
          <a:p>
            <a:r>
              <a:rPr lang="lv-LV" b="1" dirty="0" smtClean="0">
                <a:latin typeface="+mj-lt"/>
              </a:rPr>
              <a:t>Ko medicīnas fiziķis radiodiagnostikā?</a:t>
            </a:r>
            <a:endParaRPr lang="lv-LV" b="1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909E61-DD74-4639-B79A-3588B3D0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811" y="1038321"/>
            <a:ext cx="6151834" cy="2061142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lv-LV" sz="1400" b="1" dirty="0" smtClean="0">
                <a:latin typeface="+mj-lt"/>
              </a:rPr>
              <a:t>Optimizē attāla kvalitāti un nodrošina pēc iespējas mazāku </a:t>
            </a:r>
            <a:r>
              <a:rPr lang="lv-LV" sz="1400" b="1" dirty="0" smtClean="0">
                <a:latin typeface="+mj-lt"/>
              </a:rPr>
              <a:t>radiācijas dozu </a:t>
            </a:r>
            <a:r>
              <a:rPr lang="lv-LV" sz="1400" b="1" dirty="0" smtClean="0">
                <a:latin typeface="+mj-lt"/>
              </a:rPr>
              <a:t>pacientam</a:t>
            </a:r>
          </a:p>
        </p:txBody>
      </p:sp>
      <p:pic>
        <p:nvPicPr>
          <p:cNvPr id="1028" name="Picture 4" descr="Digital X-ray | Acquisition and control softw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11209" b="21331"/>
          <a:stretch/>
        </p:blipFill>
        <p:spPr bwMode="auto">
          <a:xfrm>
            <a:off x="1335550" y="1600201"/>
            <a:ext cx="6685270" cy="32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1C2-DF7F-47D2-8D87-4EA8B6D3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4213" y="906653"/>
            <a:ext cx="4669200" cy="384900"/>
          </a:xfrm>
        </p:spPr>
        <p:txBody>
          <a:bodyPr/>
          <a:lstStyle/>
          <a:p>
            <a:r>
              <a:rPr lang="lv-LV" dirty="0">
                <a:latin typeface="+mj-lt"/>
              </a:rPr>
              <a:t>Kā var kļūt par </a:t>
            </a:r>
            <a:r>
              <a:rPr lang="lv-LV" dirty="0" smtClean="0">
                <a:latin typeface="+mj-lt"/>
              </a:rPr>
              <a:t>medicīnas inženieri un medicīnas </a:t>
            </a:r>
            <a:r>
              <a:rPr lang="lv-LV" dirty="0">
                <a:latin typeface="+mj-lt"/>
              </a:rPr>
              <a:t>fiziķi?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9B2ED70-CC53-4D72-9CA5-6FBFB8C5D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037797"/>
              </p:ext>
            </p:extLst>
          </p:nvPr>
        </p:nvGraphicFramePr>
        <p:xfrm>
          <a:off x="1662129" y="1683327"/>
          <a:ext cx="6179543" cy="264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7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59E550-D259-490C-B269-3D3BE4214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903" y="2671819"/>
            <a:ext cx="5313552" cy="384900"/>
          </a:xfrm>
        </p:spPr>
        <p:txBody>
          <a:bodyPr/>
          <a:lstStyle/>
          <a:p>
            <a:r>
              <a:rPr lang="lv-LV" b="1" dirty="0">
                <a:latin typeface="+mj-lt"/>
              </a:rPr>
              <a:t>Studijas Rīgas Tehniskajā universitātē:</a:t>
            </a:r>
            <a:r>
              <a:rPr lang="lv-LV" dirty="0">
                <a:latin typeface="+mj-lt"/>
              </a:rPr>
              <a:t/>
            </a:r>
            <a:br>
              <a:rPr lang="lv-LV" dirty="0">
                <a:latin typeface="+mj-lt"/>
              </a:rPr>
            </a:br>
            <a:r>
              <a:rPr lang="lv-LV" sz="1600" dirty="0">
                <a:latin typeface="+mj-lt"/>
              </a:rPr>
              <a:t>Medicīnas inženierija un fizika</a:t>
            </a:r>
            <a:br>
              <a:rPr lang="lv-LV" sz="1600" dirty="0">
                <a:latin typeface="+mj-lt"/>
              </a:rPr>
            </a:br>
            <a:r>
              <a:rPr lang="lv-LV" sz="1600" dirty="0">
                <a:latin typeface="+mj-lt"/>
              </a:rPr>
              <a:t>Studiju ilgums – 4,5 </a:t>
            </a:r>
            <a:r>
              <a:rPr lang="lv-LV" sz="1600" dirty="0" smtClean="0">
                <a:latin typeface="+mj-lt"/>
              </a:rPr>
              <a:t>gadi</a:t>
            </a:r>
            <a:br>
              <a:rPr lang="lv-LV" sz="1600" dirty="0" smtClean="0">
                <a:latin typeface="+mj-lt"/>
              </a:rPr>
            </a:br>
            <a:r>
              <a:rPr lang="en-US" sz="1600" dirty="0" err="1" smtClean="0">
                <a:latin typeface="Bahnschrift" panose="020B0502040204020203" pitchFamily="34" charset="0"/>
              </a:rPr>
              <a:t>Profesionāl</a:t>
            </a:r>
            <a:r>
              <a:rPr lang="lv-LV" sz="1600" dirty="0" smtClean="0">
                <a:latin typeface="Bahnschrift" panose="020B0502040204020203" pitchFamily="34" charset="0"/>
              </a:rPr>
              <a:t>ais </a:t>
            </a:r>
            <a:r>
              <a:rPr lang="en-US" sz="1600" dirty="0" err="1" smtClean="0">
                <a:latin typeface="Bahnschrift" panose="020B0502040204020203" pitchFamily="34" charset="0"/>
              </a:rPr>
              <a:t>bakalaura</a:t>
            </a:r>
            <a:r>
              <a:rPr lang="en-US" sz="1600" dirty="0" smtClean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grāds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medicīnas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fizikā</a:t>
            </a:r>
            <a:r>
              <a:rPr lang="en-US" sz="1600" dirty="0">
                <a:latin typeface="Bahnschrift" panose="020B0502040204020203" pitchFamily="34" charset="0"/>
              </a:rPr>
              <a:t> un </a:t>
            </a:r>
            <a:r>
              <a:rPr lang="en-US" sz="1600" dirty="0" err="1">
                <a:latin typeface="Bahnschrift" panose="020B0502040204020203" pitchFamily="34" charset="0"/>
              </a:rPr>
              <a:t>medicīnas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fizikālo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tehnoloģiju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inženiera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kvalifikācija</a:t>
            </a:r>
            <a:r>
              <a:rPr lang="en-US" sz="1600" dirty="0">
                <a:latin typeface="Bahnschrift" panose="020B0502040204020203" pitchFamily="34" charset="0"/>
              </a:rPr>
              <a:t/>
            </a:r>
            <a:br>
              <a:rPr lang="en-US" sz="1600" dirty="0">
                <a:latin typeface="Bahnschrift" panose="020B0502040204020203" pitchFamily="34" charset="0"/>
              </a:rPr>
            </a:br>
            <a:r>
              <a:rPr lang="lv-LV" sz="1600" dirty="0" smtClean="0">
                <a:latin typeface="+mj-lt"/>
              </a:rPr>
              <a:t>Ir </a:t>
            </a:r>
            <a:r>
              <a:rPr lang="lv-LV" sz="1600" dirty="0">
                <a:latin typeface="+mj-lt"/>
              </a:rPr>
              <a:t>budžeta vietas un stipendijas</a:t>
            </a:r>
            <a:br>
              <a:rPr lang="lv-LV" sz="1600" dirty="0">
                <a:latin typeface="+mj-lt"/>
              </a:rPr>
            </a:br>
            <a:r>
              <a:rPr lang="lv-LV" sz="1600" dirty="0">
                <a:latin typeface="+mj-lt"/>
              </a:rPr>
              <a:t>Studijas notiek sadarbībā ar Rīgas Stradiņa universitāti</a:t>
            </a:r>
            <a:endParaRPr lang="lv-LV" dirty="0">
              <a:latin typeface="+mj-lt"/>
            </a:endParaRPr>
          </a:p>
        </p:txBody>
      </p:sp>
      <p:pic>
        <p:nvPicPr>
          <p:cNvPr id="4098" name="Picture 2" descr="Biomedicīnas inženierzinātņu un nanotehnoloģiju institūts ...">
            <a:extLst>
              <a:ext uri="{FF2B5EF4-FFF2-40B4-BE49-F238E27FC236}">
                <a16:creationId xmlns="" xmlns:a16="http://schemas.microsoft.com/office/drawing/2014/main" id="{686AC316-D954-478E-B0C9-F45AEC3D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55" y="3315980"/>
            <a:ext cx="1533091" cy="14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SU.LV (@RSUinfo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03" y="3129394"/>
            <a:ext cx="1840488" cy="18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42" y="3110295"/>
            <a:ext cx="2013641" cy="16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84950-BD22-4F8F-969F-254368C70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982" y="858922"/>
            <a:ext cx="4669200" cy="384900"/>
          </a:xfrm>
        </p:spPr>
        <p:txBody>
          <a:bodyPr/>
          <a:lstStyle/>
          <a:p>
            <a:r>
              <a:rPr lang="lv-LV" b="1" dirty="0">
                <a:latin typeface="+mj-lt"/>
              </a:rPr>
              <a:t>Darba iespējas pēc absolvēšanas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3D7962-C040-44F6-8185-28AE7D94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1530550"/>
            <a:ext cx="7110845" cy="3976631"/>
          </a:xfrm>
        </p:spPr>
        <p:txBody>
          <a:bodyPr/>
          <a:lstStyle/>
          <a:p>
            <a:pPr marL="495300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lv-LV" sz="2000" dirty="0">
                <a:latin typeface="+mj-lt"/>
              </a:rPr>
              <a:t>Medicīnas fiziķis </a:t>
            </a:r>
            <a:r>
              <a:rPr lang="lv-LV" sz="2000" dirty="0" smtClean="0">
                <a:latin typeface="+mj-lt"/>
              </a:rPr>
              <a:t>vai medicīnas iekārtu inženieris </a:t>
            </a:r>
            <a:r>
              <a:rPr lang="lv-LV" sz="2000" u="sng" dirty="0" smtClean="0">
                <a:latin typeface="+mj-lt"/>
              </a:rPr>
              <a:t>slimnīcā</a:t>
            </a:r>
            <a:endParaRPr lang="lv-LV" sz="2000" u="sng" dirty="0">
              <a:latin typeface="+mj-lt"/>
            </a:endParaRPr>
          </a:p>
          <a:p>
            <a:pPr marL="495300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lv-LV" sz="2000" dirty="0" smtClean="0">
                <a:latin typeface="+mj-lt"/>
              </a:rPr>
              <a:t>Medicīnas inženieris iekārtu uzstādīšanas, remonta, tirdzniecības uzņēmumos</a:t>
            </a:r>
            <a:r>
              <a:rPr lang="lv-LV" sz="2000" dirty="0">
                <a:latin typeface="+mj-lt"/>
              </a:rPr>
              <a:t> </a:t>
            </a:r>
            <a:r>
              <a:rPr lang="lv-LV" sz="2000" dirty="0" smtClean="0">
                <a:latin typeface="+mj-lt"/>
              </a:rPr>
              <a:t> (</a:t>
            </a:r>
            <a:r>
              <a:rPr lang="lv-LV" sz="2000" u="sng" dirty="0" smtClean="0">
                <a:latin typeface="+mj-lt"/>
              </a:rPr>
              <a:t>uzņēmumos, kas ražo vai izplata </a:t>
            </a:r>
            <a:r>
              <a:rPr lang="lv-LV" sz="2000" u="sng" dirty="0">
                <a:latin typeface="+mj-lt"/>
              </a:rPr>
              <a:t>medicīnas iekārtas</a:t>
            </a:r>
            <a:r>
              <a:rPr lang="lv-LV" sz="2000" dirty="0" smtClean="0">
                <a:latin typeface="+mj-lt"/>
              </a:rPr>
              <a:t>)</a:t>
            </a:r>
          </a:p>
          <a:p>
            <a:pPr marL="495300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lv-LV" sz="2000" dirty="0" smtClean="0">
                <a:latin typeface="+mj-lt"/>
              </a:rPr>
              <a:t>Pētniecība</a:t>
            </a:r>
          </a:p>
          <a:p>
            <a:pPr marL="495300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lv-LV" sz="2000" dirty="0" smtClean="0">
                <a:latin typeface="+mj-lt"/>
              </a:rPr>
              <a:t>Citas darba iespējas – absolventi ir pieprasīti darba tirgū</a:t>
            </a:r>
          </a:p>
          <a:p>
            <a:pPr marL="495300" indent="-342900">
              <a:buClr>
                <a:schemeClr val="bg1"/>
              </a:buClr>
              <a:buFont typeface="Wingdings" pitchFamily="2" charset="2"/>
              <a:buChar char="q"/>
            </a:pPr>
            <a:endParaRPr lang="lv-LV" sz="2000" dirty="0">
              <a:latin typeface="+mj-lt"/>
            </a:endParaRPr>
          </a:p>
          <a:p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7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8" name="Google Shape;8968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D51D0-0328-4248-B357-60FAED369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>
                <a:latin typeface="+mj-lt"/>
              </a:rPr>
              <a:t>Ievads</a:t>
            </a:r>
            <a:br>
              <a:rPr lang="lv-LV" dirty="0">
                <a:latin typeface="+mj-lt"/>
              </a:rPr>
            </a:br>
            <a:r>
              <a:rPr lang="lv-LV" sz="1800" dirty="0">
                <a:latin typeface="+mj-lt"/>
              </a:rPr>
              <a:t>Noskaidrosim, kāpēc ir radusies </a:t>
            </a:r>
            <a:r>
              <a:rPr lang="lv-LV" sz="1800" dirty="0" smtClean="0">
                <a:latin typeface="+mj-lt"/>
              </a:rPr>
              <a:t>profesija – medicīnas inženieris un medicīnas fiziķis</a:t>
            </a:r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8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10 Medical Device Companies to Work For in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7CC97C-0134-4C9D-9AFA-1ECFEBB7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820061"/>
            <a:ext cx="8434058" cy="384900"/>
          </a:xfrm>
        </p:spPr>
        <p:txBody>
          <a:bodyPr/>
          <a:lstStyle/>
          <a:p>
            <a:r>
              <a:rPr lang="lv-LV" b="1" dirty="0" smtClean="0">
                <a:solidFill>
                  <a:schemeClr val="tx1"/>
                </a:solidFill>
                <a:latin typeface="+mj-lt"/>
              </a:rPr>
              <a:t>Liels medicīnas iekārtu daudzums slimnīcās – nepieciešams kāds, kas par to lietošanu ir atbildīgs un kas nodrošina to pareizu darbību</a:t>
            </a:r>
            <a:endParaRPr lang="lv-LV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1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BD9F2-993C-482F-B1C0-E0A64BE24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850" y="2295715"/>
            <a:ext cx="4092548" cy="299545"/>
          </a:xfrm>
        </p:spPr>
        <p:txBody>
          <a:bodyPr/>
          <a:lstStyle/>
          <a:p>
            <a:r>
              <a:rPr lang="lv-LV" sz="2800" dirty="0" smtClean="0">
                <a:latin typeface="+mj-lt"/>
              </a:rPr>
              <a:t>Īpaša uzmanība tiek pievērsta ar radiāciju saistītām iekārtām slimnīcās</a:t>
            </a:r>
            <a:endParaRPr lang="lv-LV" sz="28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3B1D9A-E139-45B8-B570-1282AAEBE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>
              <a:latin typeface="+mj-lt"/>
            </a:endParaRPr>
          </a:p>
        </p:txBody>
      </p:sp>
      <p:pic>
        <p:nvPicPr>
          <p:cNvPr id="5122" name="Picture 2" descr="Visaris | NEW X-RAY MACHINES WITH LESS RADIATION EMISSION">
            <a:extLst>
              <a:ext uri="{FF2B5EF4-FFF2-40B4-BE49-F238E27FC236}">
                <a16:creationId xmlns="" xmlns:a16="http://schemas.microsoft.com/office/drawing/2014/main" id="{3B29F806-11BD-4529-8013-09B94DCE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18158"/>
            <a:ext cx="2597727" cy="16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puted Tomography (CT) - Medical Center ARS: +371 67201007">
            <a:extLst>
              <a:ext uri="{FF2B5EF4-FFF2-40B4-BE49-F238E27FC236}">
                <a16:creationId xmlns="" xmlns:a16="http://schemas.microsoft.com/office/drawing/2014/main" id="{F690D7E3-17E5-4251-8A61-FE02DB1F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31" y="2445488"/>
            <a:ext cx="4316819" cy="2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To Expect From Radiation Therapy - BiomedJ">
            <a:extLst>
              <a:ext uri="{FF2B5EF4-FFF2-40B4-BE49-F238E27FC236}">
                <a16:creationId xmlns="" xmlns:a16="http://schemas.microsoft.com/office/drawing/2014/main" id="{8359D0D1-D1AA-48B4-AE96-30BA76FE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11694"/>
            <a:ext cx="3796145" cy="25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uclear Medicine Market: Find Out Essential Strategies to expand ...">
            <a:extLst>
              <a:ext uri="{FF2B5EF4-FFF2-40B4-BE49-F238E27FC236}">
                <a16:creationId xmlns="" xmlns:a16="http://schemas.microsoft.com/office/drawing/2014/main" id="{AFF1B3AA-6E2E-4365-839D-52705F20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30" y="18158"/>
            <a:ext cx="3072119" cy="17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D51D0-0328-4248-B357-60FAED369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297" y="1658250"/>
            <a:ext cx="5748872" cy="1827000"/>
          </a:xfrm>
        </p:spPr>
        <p:txBody>
          <a:bodyPr/>
          <a:lstStyle/>
          <a:p>
            <a:r>
              <a:rPr lang="lv-LV" sz="4400" dirty="0" smtClean="0">
                <a:latin typeface="+mj-lt"/>
              </a:rPr>
              <a:t>Ko tad īsti dara medicīnas inženieris un medicīnas fiziķis?</a:t>
            </a:r>
            <a:endParaRPr lang="lv-LV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A084339-5EB7-4460-BA91-1BA909574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848" y="10391"/>
            <a:ext cx="4153152" cy="1477147"/>
          </a:xfrm>
        </p:spPr>
        <p:txBody>
          <a:bodyPr/>
          <a:lstStyle/>
          <a:p>
            <a:r>
              <a:rPr lang="lv-LV" dirty="0">
                <a:latin typeface="+mj-lt"/>
              </a:rPr>
              <a:t>Medicīnas </a:t>
            </a:r>
            <a:r>
              <a:rPr lang="lv-LV" dirty="0" smtClean="0">
                <a:latin typeface="+mj-lt"/>
              </a:rPr>
              <a:t>inženieris un fiziķis </a:t>
            </a:r>
            <a:r>
              <a:rPr lang="lv-LV" dirty="0">
                <a:latin typeface="+mj-lt"/>
              </a:rPr>
              <a:t>apvieno </a:t>
            </a:r>
            <a:r>
              <a:rPr lang="lv-LV" dirty="0" smtClean="0">
                <a:latin typeface="+mj-lt"/>
              </a:rPr>
              <a:t>sevī zināšanas par vairākām jomām</a:t>
            </a:r>
            <a:endParaRPr lang="lv-LV" dirty="0">
              <a:latin typeface="+mj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1254AADB-AF68-4814-99AF-0CF78EC2D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028626"/>
              </p:ext>
            </p:extLst>
          </p:nvPr>
        </p:nvGraphicFramePr>
        <p:xfrm>
          <a:off x="3078693" y="826880"/>
          <a:ext cx="5587326" cy="384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9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E76A9D09-9D74-47B6-A3A3-8A6F0973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7790" y="137725"/>
            <a:ext cx="5254446" cy="384900"/>
          </a:xfrm>
        </p:spPr>
        <p:txBody>
          <a:bodyPr/>
          <a:lstStyle/>
          <a:p>
            <a:r>
              <a:rPr lang="lv-LV" b="1" dirty="0">
                <a:latin typeface="+mj-lt"/>
              </a:rPr>
              <a:t>Medicīnas </a:t>
            </a:r>
            <a:r>
              <a:rPr lang="lv-LV" b="1" dirty="0" smtClean="0">
                <a:latin typeface="+mj-lt"/>
              </a:rPr>
              <a:t>iekārtu </a:t>
            </a:r>
            <a:r>
              <a:rPr lang="lv-LV" b="1" dirty="0" smtClean="0">
                <a:latin typeface="+mj-lt"/>
              </a:rPr>
              <a:t>inženieris (1)</a:t>
            </a:r>
            <a:endParaRPr lang="lv-LV" b="1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909E61-DD74-4639-B79A-3588B3D0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983" y="456430"/>
            <a:ext cx="6165689" cy="194387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lv-LV" sz="1400" b="1" dirty="0">
                <a:latin typeface="+mj-lt"/>
              </a:rPr>
              <a:t>Pārzina medicīnas iekārtu darbības </a:t>
            </a:r>
            <a:r>
              <a:rPr lang="lv-LV" sz="1400" b="1" dirty="0" smtClean="0">
                <a:latin typeface="+mj-lt"/>
              </a:rPr>
              <a:t>principus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lv-LV" sz="1400" b="1" dirty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lv-LV" sz="1400" b="1" dirty="0" smtClean="0">
                <a:latin typeface="+mj-lt"/>
              </a:rPr>
              <a:t>Rūpējas </a:t>
            </a:r>
            <a:r>
              <a:rPr lang="lv-LV" sz="1400" b="1" dirty="0">
                <a:latin typeface="+mj-lt"/>
              </a:rPr>
              <a:t>par medicīnas iekārtām – veic </a:t>
            </a:r>
            <a:r>
              <a:rPr lang="lv-LV" sz="1400" b="1" dirty="0" smtClean="0">
                <a:latin typeface="+mj-lt"/>
              </a:rPr>
              <a:t>to uzstādīšanu, remontu, apkopi, regulārus </a:t>
            </a:r>
            <a:r>
              <a:rPr lang="lv-LV" sz="1400" b="1" dirty="0">
                <a:latin typeface="+mj-lt"/>
              </a:rPr>
              <a:t>mērījumus iekārtām, pārbauda to </a:t>
            </a:r>
            <a:r>
              <a:rPr lang="lv-LV" sz="1400" b="1" dirty="0" smtClean="0">
                <a:latin typeface="+mj-lt"/>
              </a:rPr>
              <a:t>darbību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lv-LV" sz="1400" b="1" dirty="0" smtClean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lv-LV" sz="1400" b="1" dirty="0" smtClean="0">
                <a:latin typeface="+mj-lt"/>
              </a:rPr>
              <a:t>Iespējamās darba vietas – slimnīcas, medicīnas iekārtu izplatīšanas uzņēmumi, medicīnas iekārtu servisa uzņēmumi</a:t>
            </a:r>
            <a:endParaRPr lang="lv-LV" sz="1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58" y="2171700"/>
            <a:ext cx="44026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E76A9D09-9D74-47B6-A3A3-8A6F0973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7790" y="137725"/>
            <a:ext cx="5254446" cy="384900"/>
          </a:xfrm>
        </p:spPr>
        <p:txBody>
          <a:bodyPr/>
          <a:lstStyle/>
          <a:p>
            <a:r>
              <a:rPr lang="lv-LV" b="1" dirty="0">
                <a:latin typeface="+mj-lt"/>
              </a:rPr>
              <a:t>Medicīnas </a:t>
            </a:r>
            <a:r>
              <a:rPr lang="lv-LV" b="1" dirty="0" smtClean="0">
                <a:latin typeface="+mj-lt"/>
              </a:rPr>
              <a:t>iekārtu </a:t>
            </a:r>
            <a:r>
              <a:rPr lang="lv-LV" b="1" dirty="0" smtClean="0">
                <a:latin typeface="+mj-lt"/>
              </a:rPr>
              <a:t>inženieris (2)</a:t>
            </a:r>
            <a:endParaRPr lang="lv-LV" b="1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909E61-DD74-4639-B79A-3588B3D0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983" y="456430"/>
            <a:ext cx="6165689" cy="194387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Iekārtas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sarežģītas</a:t>
            </a:r>
            <a:endParaRPr lang="lv-LV" sz="1400" b="1" dirty="0" smtClean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en-US" sz="1400" b="1" dirty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Jāpārzin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elektronika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mehānika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robotika</a:t>
            </a:r>
            <a:r>
              <a:rPr lang="en-US" sz="1400" b="1" dirty="0">
                <a:latin typeface="+mj-lt"/>
              </a:rPr>
              <a:t>, IT un </a:t>
            </a:r>
            <a:r>
              <a:rPr lang="en-US" sz="1400" b="1" dirty="0" err="1">
                <a:latin typeface="+mj-lt"/>
              </a:rPr>
              <a:t>citas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jomas</a:t>
            </a:r>
            <a:endParaRPr lang="lv-LV" sz="1400" b="1" dirty="0" smtClean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en-US" sz="1400" b="1" dirty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Parasti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inženieris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specializējas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konkrētu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iekārtu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apkalpošanā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piemēram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datortomogrāfi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defibrilatori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rentgeniekārtas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lineārie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paātrinātāji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operāciju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zāles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iekārtas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u.c</a:t>
            </a:r>
            <a:r>
              <a:rPr lang="en-US" sz="1400" b="1" dirty="0">
                <a:latin typeface="+mj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92" y="2098964"/>
            <a:ext cx="4869895" cy="30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E76A9D09-9D74-47B6-A3A3-8A6F0973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175" y="54597"/>
            <a:ext cx="4669200" cy="384900"/>
          </a:xfrm>
        </p:spPr>
        <p:txBody>
          <a:bodyPr/>
          <a:lstStyle/>
          <a:p>
            <a:r>
              <a:rPr lang="lv-LV" b="1" dirty="0">
                <a:latin typeface="+mj-lt"/>
              </a:rPr>
              <a:t>Medicīnas fiziķis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909E61-DD74-4639-B79A-3588B3D0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984" y="456430"/>
            <a:ext cx="6151834" cy="2061142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Pārzina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medicīnas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iekārtu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darbības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principus</a:t>
            </a:r>
            <a:endParaRPr lang="en-US" sz="1400" b="1" dirty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Strādā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slimnīcā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uzraugošā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institūcijā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pētniecības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iestādē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u.c</a:t>
            </a:r>
            <a:r>
              <a:rPr lang="en-US" sz="1400" b="1" dirty="0">
                <a:latin typeface="+mj-lt"/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Sadarbojas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pārējo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slimnīcas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personālu</a:t>
            </a:r>
            <a:r>
              <a:rPr lang="en-US" sz="1400" b="1" dirty="0">
                <a:latin typeface="+mj-lt"/>
              </a:rPr>
              <a:t> – </a:t>
            </a:r>
            <a:r>
              <a:rPr lang="en-US" sz="1400" b="1" dirty="0" err="1">
                <a:latin typeface="+mj-lt"/>
              </a:rPr>
              <a:t>ārstiem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asistentiem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inženieriem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u.c</a:t>
            </a:r>
            <a:endParaRPr lang="en-US" sz="1400" b="1" dirty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Nodrošina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kvalitatīvu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iekārtu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darbību</a:t>
            </a:r>
            <a:r>
              <a:rPr lang="en-US" sz="1400" b="1" dirty="0">
                <a:latin typeface="+mj-lt"/>
              </a:rPr>
              <a:t> un </a:t>
            </a:r>
            <a:r>
              <a:rPr lang="en-US" sz="1400" b="1" dirty="0" err="1">
                <a:latin typeface="+mj-lt"/>
              </a:rPr>
              <a:t>darbu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tām</a:t>
            </a:r>
            <a:endParaRPr lang="en-US" sz="1400" b="1" dirty="0">
              <a:latin typeface="+mj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400" b="1" dirty="0" err="1">
                <a:latin typeface="+mj-lt"/>
              </a:rPr>
              <a:t>Īpaša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uzmanība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tiek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pievērsta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iekārtām</a:t>
            </a:r>
            <a:r>
              <a:rPr lang="en-US" sz="1400" b="1" dirty="0">
                <a:latin typeface="+mj-lt"/>
              </a:rPr>
              <a:t>, </a:t>
            </a:r>
            <a:r>
              <a:rPr lang="en-US" sz="1400" b="1" dirty="0" err="1">
                <a:latin typeface="+mj-lt"/>
              </a:rPr>
              <a:t>kuru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darbības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pamatā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radiācija</a:t>
            </a:r>
            <a:endParaRPr lang="en-US" sz="1400" b="1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DC7784C-68E7-4FB5-ACF6-5AEB7C2D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49" y="2164281"/>
            <a:ext cx="6051052" cy="26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cal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318</Words>
  <Application>Microsoft Office PowerPoint</Application>
  <PresentationFormat>On-screen Show (16:9)</PresentationFormat>
  <Paragraphs>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Unica One</vt:lpstr>
      <vt:lpstr>Bahnschrift</vt:lpstr>
      <vt:lpstr>Anton</vt:lpstr>
      <vt:lpstr>Josefin Sans</vt:lpstr>
      <vt:lpstr>Abel</vt:lpstr>
      <vt:lpstr>Wingdings</vt:lpstr>
      <vt:lpstr>Exo Thin</vt:lpstr>
      <vt:lpstr>Proxima Nova</vt:lpstr>
      <vt:lpstr>Proxima Nova Semibold</vt:lpstr>
      <vt:lpstr>Josefin Slab</vt:lpstr>
      <vt:lpstr>Medical Thesis by Slidesgo</vt:lpstr>
      <vt:lpstr>SlidesGo Final Pages</vt:lpstr>
      <vt:lpstr>MEDICĪNAS FIZIĶIS un MEDICĪNAS INŽENIERIS</vt:lpstr>
      <vt:lpstr>Ievads Noskaidrosim, kāpēc ir radusies profesija – medicīnas inženieris un medicīnas fiziķis</vt:lpstr>
      <vt:lpstr>Liels medicīnas iekārtu daudzums slimnīcās – nepieciešams kāds, kas par to lietošanu ir atbildīgs un kas nodrošina to pareizu darbību</vt:lpstr>
      <vt:lpstr>Īpaša uzmanība tiek pievērsta ar radiāciju saistītām iekārtām slimnīcās</vt:lpstr>
      <vt:lpstr>Ko tad īsti dara medicīnas inženieris un medicīnas fiziķis?</vt:lpstr>
      <vt:lpstr>Medicīnas inženieris un fiziķis apvieno sevī zināšanas par vairākām jomām</vt:lpstr>
      <vt:lpstr>Medicīnas iekārtu inženieris (1)</vt:lpstr>
      <vt:lpstr>Medicīnas iekārtu inženieris (2)</vt:lpstr>
      <vt:lpstr>Medicīnas fiziķis</vt:lpstr>
      <vt:lpstr>Ko dara medicīnas fiziķis staru terapijā?</vt:lpstr>
      <vt:lpstr>Ko medicīnas fiziķis radiodiagnostikā?</vt:lpstr>
      <vt:lpstr>Kā var kļūt par medicīnas inženieri un medicīnas fiziķi?</vt:lpstr>
      <vt:lpstr>Studijas Rīgas Tehniskajā universitātē: Medicīnas inženierija un fizika Studiju ilgums – 4,5 gadi Profesionālais bakalaura grāds medicīnas fizikā un medicīnas fizikālo tehnoloģiju inženiera kvalifikācija Ir budžeta vietas un stipendijas Studijas notiek sadarbībā ar Rīgas Stradiņa universitāti</vt:lpstr>
      <vt:lpstr>Darba iespējas pēc absolvēšanas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MEDICĪNAS FIZIĶIS</dc:title>
  <dc:creator>Agnese Katlapa</dc:creator>
  <cp:lastModifiedBy>Uldis Katlaps</cp:lastModifiedBy>
  <cp:revision>34</cp:revision>
  <dcterms:modified xsi:type="dcterms:W3CDTF">2021-01-26T11:57:11Z</dcterms:modified>
</cp:coreProperties>
</file>